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23" r:id="rId1"/>
  </p:sldMasterIdLst>
  <p:notesMasterIdLst>
    <p:notesMasterId r:id="rId7"/>
  </p:notesMasterIdLst>
  <p:handoutMasterIdLst>
    <p:handoutMasterId r:id="rId8"/>
  </p:handoutMasterIdLst>
  <p:sldIdLst>
    <p:sldId id="332" r:id="rId2"/>
    <p:sldId id="373" r:id="rId3"/>
    <p:sldId id="374" r:id="rId4"/>
    <p:sldId id="375" r:id="rId5"/>
    <p:sldId id="267"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5D2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830"/>
  </p:normalViewPr>
  <p:slideViewPr>
    <p:cSldViewPr snapToObjects="1" showGuides="1">
      <p:cViewPr varScale="1">
        <p:scale>
          <a:sx n="86" d="100"/>
          <a:sy n="86" d="100"/>
        </p:scale>
        <p:origin x="1382" y="5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Objects="1" showGuides="1">
      <p:cViewPr varScale="1">
        <p:scale>
          <a:sx n="171" d="100"/>
          <a:sy n="171" d="100"/>
        </p:scale>
        <p:origin x="5344" y="1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4A09DDA-0787-4B42-881F-6B3C2393185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431845B-8C18-C246-A0D1-61FFD196315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70301B5-88AD-1849-891D-EA2905EB5A88}" type="datetimeFigureOut">
              <a:rPr lang="en-US" smtClean="0"/>
              <a:t>9/22/2022</a:t>
            </a:fld>
            <a:endParaRPr lang="en-US"/>
          </a:p>
        </p:txBody>
      </p:sp>
      <p:sp>
        <p:nvSpPr>
          <p:cNvPr id="4" name="Footer Placeholder 3">
            <a:extLst>
              <a:ext uri="{FF2B5EF4-FFF2-40B4-BE49-F238E27FC236}">
                <a16:creationId xmlns:a16="http://schemas.microsoft.com/office/drawing/2014/main" id="{EC75FE6D-CCE1-E44E-89A4-77460EF6CCB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AD6315B-F8F9-5649-8DCB-C363E729D5E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3A602F4-4C0C-5F4F-8771-7E15167AE556}" type="slidenum">
              <a:rPr lang="en-US" smtClean="0"/>
              <a:t>‹#›</a:t>
            </a:fld>
            <a:endParaRPr lang="en-US"/>
          </a:p>
        </p:txBody>
      </p:sp>
    </p:spTree>
    <p:extLst>
      <p:ext uri="{BB962C8B-B14F-4D97-AF65-F5344CB8AC3E}">
        <p14:creationId xmlns:p14="http://schemas.microsoft.com/office/powerpoint/2010/main" val="19574555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50AB23-24A6-494C-BA00-B87242B78CB4}" type="datetimeFigureOut">
              <a:rPr lang="en-GB" smtClean="0"/>
              <a:t>22/09/2022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CA530D-631F-4981-98F0-E6C07C67E1A3}" type="slidenum">
              <a:rPr lang="en-GB" smtClean="0"/>
              <a:t>‹#›</a:t>
            </a:fld>
            <a:endParaRPr lang="en-GB"/>
          </a:p>
        </p:txBody>
      </p:sp>
    </p:spTree>
    <p:extLst>
      <p:ext uri="{BB962C8B-B14F-4D97-AF65-F5344CB8AC3E}">
        <p14:creationId xmlns:p14="http://schemas.microsoft.com/office/powerpoint/2010/main" val="3129541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0CA530D-631F-4981-98F0-E6C07C67E1A3}" type="slidenum">
              <a:rPr lang="en-GB" smtClean="0"/>
              <a:t>2</a:t>
            </a:fld>
            <a:endParaRPr lang="en-GB"/>
          </a:p>
        </p:txBody>
      </p:sp>
    </p:spTree>
    <p:extLst>
      <p:ext uri="{BB962C8B-B14F-4D97-AF65-F5344CB8AC3E}">
        <p14:creationId xmlns:p14="http://schemas.microsoft.com/office/powerpoint/2010/main" val="1664433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0CA530D-631F-4981-98F0-E6C07C67E1A3}" type="slidenum">
              <a:rPr lang="en-GB" smtClean="0"/>
              <a:t>3</a:t>
            </a:fld>
            <a:endParaRPr lang="en-GB"/>
          </a:p>
        </p:txBody>
      </p:sp>
    </p:spTree>
    <p:extLst>
      <p:ext uri="{BB962C8B-B14F-4D97-AF65-F5344CB8AC3E}">
        <p14:creationId xmlns:p14="http://schemas.microsoft.com/office/powerpoint/2010/main" val="38911049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0CA530D-631F-4981-98F0-E6C07C67E1A3}" type="slidenum">
              <a:rPr lang="en-GB" smtClean="0"/>
              <a:t>4</a:t>
            </a:fld>
            <a:endParaRPr lang="en-GB"/>
          </a:p>
        </p:txBody>
      </p:sp>
    </p:spTree>
    <p:extLst>
      <p:ext uri="{BB962C8B-B14F-4D97-AF65-F5344CB8AC3E}">
        <p14:creationId xmlns:p14="http://schemas.microsoft.com/office/powerpoint/2010/main" val="37592246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hidden">
          <a:xfrm>
            <a:off x="4572000" y="0"/>
            <a:ext cx="4571999" cy="6858000"/>
          </a:xfrm>
          <a:solidFill>
            <a:srgbClr val="DEDEDE"/>
          </a:solidFill>
        </p:spPr>
        <p:txBody>
          <a:bodyPr anchor="ctr" anchorCtr="0"/>
          <a:lstStyle>
            <a:lvl1pPr algn="ctr">
              <a:defRPr sz="1000" b="0">
                <a:solidFill>
                  <a:schemeClr val="tx1"/>
                </a:solidFill>
              </a:defRPr>
            </a:lvl1pPr>
          </a:lstStyle>
          <a:p>
            <a:r>
              <a:rPr lang="en-US"/>
              <a:t>Click icon to add picture</a:t>
            </a:r>
            <a:endParaRPr lang="en-GB" dirty="0"/>
          </a:p>
        </p:txBody>
      </p:sp>
      <p:sp>
        <p:nvSpPr>
          <p:cNvPr id="9" name="Rectangle 8"/>
          <p:cNvSpPr/>
          <p:nvPr/>
        </p:nvSpPr>
        <p:spPr bwMode="hidden">
          <a:xfrm>
            <a:off x="0" y="0"/>
            <a:ext cx="4572000" cy="3429000"/>
          </a:xfrm>
          <a:prstGeom prst="rect">
            <a:avLst/>
          </a:prstGeom>
          <a:solidFill>
            <a:srgbClr val="D04A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0" name="Rectangle 9"/>
          <p:cNvSpPr/>
          <p:nvPr/>
        </p:nvSpPr>
        <p:spPr bwMode="hidden">
          <a:xfrm>
            <a:off x="0" y="3429000"/>
            <a:ext cx="4572000" cy="1143000"/>
          </a:xfrm>
          <a:prstGeom prst="rect">
            <a:avLst/>
          </a:prstGeom>
          <a:solidFill>
            <a:srgbClr val="464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 name="Title 1"/>
          <p:cNvSpPr>
            <a:spLocks noGrp="1"/>
          </p:cNvSpPr>
          <p:nvPr>
            <p:ph type="ctrTitle" hasCustomPrompt="1"/>
          </p:nvPr>
        </p:nvSpPr>
        <p:spPr>
          <a:xfrm>
            <a:off x="457200" y="457199"/>
            <a:ext cx="3980260" cy="2514601"/>
          </a:xfrm>
        </p:spPr>
        <p:txBody>
          <a:bodyPr anchor="b" anchorCtr="0">
            <a:normAutofit/>
          </a:bodyPr>
          <a:lstStyle>
            <a:lvl1pPr algn="l">
              <a:lnSpc>
                <a:spcPct val="85000"/>
              </a:lnSpc>
              <a:defRPr sz="3600">
                <a:solidFill>
                  <a:schemeClr val="bg1"/>
                </a:solidFill>
              </a:defRPr>
            </a:lvl1pPr>
          </a:lstStyle>
          <a:p>
            <a:r>
              <a:rPr lang="en-US" dirty="0"/>
              <a:t>[Presentation title]</a:t>
            </a:r>
            <a:endParaRPr lang="en-GB" dirty="0"/>
          </a:p>
        </p:txBody>
      </p:sp>
      <p:sp>
        <p:nvSpPr>
          <p:cNvPr id="3" name="Subtitle 2"/>
          <p:cNvSpPr>
            <a:spLocks noGrp="1"/>
          </p:cNvSpPr>
          <p:nvPr>
            <p:ph type="subTitle" idx="1" hasCustomPrompt="1"/>
          </p:nvPr>
        </p:nvSpPr>
        <p:spPr>
          <a:xfrm>
            <a:off x="457200" y="3749040"/>
            <a:ext cx="3980260" cy="594360"/>
          </a:xfrm>
        </p:spPr>
        <p:txBody>
          <a:bodyPr/>
          <a:lstStyle>
            <a:lvl1pPr marL="0" indent="0" algn="l">
              <a:lnSpc>
                <a:spcPct val="100000"/>
              </a:lnSpc>
              <a:spcBef>
                <a:spcPts val="0"/>
              </a:spcBef>
              <a:spcAft>
                <a:spcPts val="0"/>
              </a:spcAft>
              <a:buNone/>
              <a:defRPr sz="1400" b="0">
                <a:solidFill>
                  <a:schemeClr val="bg1"/>
                </a:solidFill>
              </a:defRPr>
            </a:lvl1pPr>
            <a:lvl2pPr marL="0" indent="0" algn="l">
              <a:lnSpc>
                <a:spcPct val="100000"/>
              </a:lnSpc>
              <a:spcBef>
                <a:spcPts val="0"/>
              </a:spcBef>
              <a:spcAft>
                <a:spcPts val="0"/>
              </a:spcAft>
              <a:buNone/>
              <a:defRPr sz="1400">
                <a:solidFill>
                  <a:schemeClr val="bg1"/>
                </a:solidFill>
              </a:defRPr>
            </a:lvl2pPr>
            <a:lvl3pPr marL="0" indent="0" algn="l">
              <a:lnSpc>
                <a:spcPct val="100000"/>
              </a:lnSpc>
              <a:spcBef>
                <a:spcPts val="0"/>
              </a:spcBef>
              <a:spcAft>
                <a:spcPts val="0"/>
              </a:spcAft>
              <a:buNone/>
              <a:defRPr sz="1400">
                <a:solidFill>
                  <a:schemeClr val="bg1"/>
                </a:solidFill>
              </a:defRPr>
            </a:lvl3pPr>
            <a:lvl4pPr marL="0" indent="0" algn="l">
              <a:lnSpc>
                <a:spcPct val="100000"/>
              </a:lnSpc>
              <a:spcBef>
                <a:spcPts val="0"/>
              </a:spcBef>
              <a:spcAft>
                <a:spcPts val="0"/>
              </a:spcAft>
              <a:buNone/>
              <a:defRPr sz="1400">
                <a:solidFill>
                  <a:schemeClr val="bg1"/>
                </a:solidFill>
              </a:defRPr>
            </a:lvl4pPr>
            <a:lvl5pPr marL="0" indent="0" algn="l">
              <a:lnSpc>
                <a:spcPct val="100000"/>
              </a:lnSpc>
              <a:spcBef>
                <a:spcPts val="0"/>
              </a:spcBef>
              <a:spcAft>
                <a:spcPts val="0"/>
              </a:spcAft>
              <a:buNone/>
              <a:defRPr sz="1400">
                <a:solidFill>
                  <a:schemeClr val="bg1"/>
                </a:solidFill>
              </a:defRPr>
            </a:lvl5pPr>
            <a:lvl6pPr marL="0" indent="0" algn="l">
              <a:lnSpc>
                <a:spcPct val="100000"/>
              </a:lnSpc>
              <a:spcBef>
                <a:spcPts val="0"/>
              </a:spcBef>
              <a:spcAft>
                <a:spcPts val="0"/>
              </a:spcAft>
              <a:buNone/>
              <a:defRPr sz="1400">
                <a:solidFill>
                  <a:schemeClr val="bg1"/>
                </a:solidFill>
              </a:defRPr>
            </a:lvl6pPr>
            <a:lvl7pPr marL="0" indent="0" algn="l">
              <a:lnSpc>
                <a:spcPct val="100000"/>
              </a:lnSpc>
              <a:spcBef>
                <a:spcPts val="0"/>
              </a:spcBef>
              <a:spcAft>
                <a:spcPts val="0"/>
              </a:spcAft>
              <a:buNone/>
              <a:defRPr sz="1400">
                <a:solidFill>
                  <a:schemeClr val="bg1"/>
                </a:solidFill>
              </a:defRPr>
            </a:lvl7pPr>
            <a:lvl8pPr marL="0" indent="0" algn="l">
              <a:lnSpc>
                <a:spcPct val="100000"/>
              </a:lnSpc>
              <a:spcBef>
                <a:spcPts val="0"/>
              </a:spcBef>
              <a:spcAft>
                <a:spcPts val="0"/>
              </a:spcAft>
              <a:buNone/>
              <a:defRPr sz="1400">
                <a:solidFill>
                  <a:schemeClr val="bg1"/>
                </a:solidFill>
              </a:defRPr>
            </a:lvl8pPr>
            <a:lvl9pPr marL="0" indent="0" algn="l">
              <a:lnSpc>
                <a:spcPct val="100000"/>
              </a:lnSpc>
              <a:spcBef>
                <a:spcPts val="0"/>
              </a:spcBef>
              <a:spcAft>
                <a:spcPts val="0"/>
              </a:spcAft>
              <a:buNone/>
              <a:defRPr sz="1400">
                <a:solidFill>
                  <a:schemeClr val="bg1"/>
                </a:solidFill>
              </a:defRPr>
            </a:lvl9pPr>
          </a:lstStyle>
          <a:p>
            <a:r>
              <a:rPr lang="en-US" dirty="0"/>
              <a:t>[Presentation subtitle]</a:t>
            </a:r>
          </a:p>
        </p:txBody>
      </p:sp>
      <p:pic>
        <p:nvPicPr>
          <p:cNvPr id="6" name="Picture 5">
            <a:extLst>
              <a:ext uri="{FF2B5EF4-FFF2-40B4-BE49-F238E27FC236}">
                <a16:creationId xmlns:a16="http://schemas.microsoft.com/office/drawing/2014/main" id="{6500E57C-CC48-F54D-B3F3-3A114B2488C5}"/>
              </a:ext>
            </a:extLst>
          </p:cNvPr>
          <p:cNvPicPr>
            <a:picLocks noChangeAspect="1"/>
          </p:cNvPicPr>
          <p:nvPr userDrawn="1"/>
        </p:nvPicPr>
        <p:blipFill>
          <a:blip r:embed="rId2"/>
          <a:stretch>
            <a:fillRect/>
          </a:stretch>
        </p:blipFill>
        <p:spPr bwMode="gray">
          <a:xfrm>
            <a:off x="201168" y="5330952"/>
            <a:ext cx="1636776" cy="1351185"/>
          </a:xfrm>
          <a:prstGeom prst="rect">
            <a:avLst/>
          </a:prstGeom>
        </p:spPr>
      </p:pic>
    </p:spTree>
    <p:extLst>
      <p:ext uri="{BB962C8B-B14F-4D97-AF65-F5344CB8AC3E}">
        <p14:creationId xmlns:p14="http://schemas.microsoft.com/office/powerpoint/2010/main" val="3260771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lide Lines 3">
    <p:bg>
      <p:bgPr>
        <a:solidFill>
          <a:srgbClr val="D04A02"/>
        </a:solidFill>
        <a:effectLst/>
      </p:bgPr>
    </p:bg>
    <p:spTree>
      <p:nvGrpSpPr>
        <p:cNvPr id="1" name=""/>
        <p:cNvGrpSpPr/>
        <p:nvPr/>
      </p:nvGrpSpPr>
      <p:grpSpPr>
        <a:xfrm>
          <a:off x="0" y="0"/>
          <a:ext cx="0" cy="0"/>
          <a:chOff x="0" y="0"/>
          <a:chExt cx="0" cy="0"/>
        </a:xfrm>
      </p:grpSpPr>
      <p:sp>
        <p:nvSpPr>
          <p:cNvPr id="13" name="Picture Placeholder 4"/>
          <p:cNvSpPr>
            <a:spLocks noGrp="1"/>
          </p:cNvSpPr>
          <p:nvPr>
            <p:ph type="pic" sz="quarter" idx="10"/>
          </p:nvPr>
        </p:nvSpPr>
        <p:spPr bwMode="hidden">
          <a:xfrm>
            <a:off x="7087501" y="1"/>
            <a:ext cx="2056499" cy="6857999"/>
          </a:xfrm>
          <a:solidFill>
            <a:srgbClr val="DEDEDE"/>
          </a:solidFill>
        </p:spPr>
        <p:txBody>
          <a:bodyPr anchor="ctr" anchorCtr="0"/>
          <a:lstStyle>
            <a:lvl1pPr algn="ctr">
              <a:defRPr sz="1000" b="0">
                <a:solidFill>
                  <a:schemeClr val="tx1"/>
                </a:solidFill>
              </a:defRPr>
            </a:lvl1pPr>
          </a:lstStyle>
          <a:p>
            <a:r>
              <a:rPr lang="en-US"/>
              <a:t>Click icon to add picture</a:t>
            </a:r>
            <a:endParaRPr lang="en-GB" dirty="0"/>
          </a:p>
        </p:txBody>
      </p:sp>
      <p:grpSp>
        <p:nvGrpSpPr>
          <p:cNvPr id="2" name="Group 1">
            <a:extLst>
              <a:ext uri="{FF2B5EF4-FFF2-40B4-BE49-F238E27FC236}">
                <a16:creationId xmlns:a16="http://schemas.microsoft.com/office/drawing/2014/main" id="{A444FB3C-AD4D-6F4C-92C0-9F7687917FCE}"/>
              </a:ext>
            </a:extLst>
          </p:cNvPr>
          <p:cNvGrpSpPr/>
          <p:nvPr userDrawn="1"/>
        </p:nvGrpSpPr>
        <p:grpSpPr>
          <a:xfrm>
            <a:off x="-6350" y="0"/>
            <a:ext cx="9150350" cy="6862763"/>
            <a:chOff x="-6350" y="0"/>
            <a:chExt cx="9150350" cy="6862763"/>
          </a:xfrm>
        </p:grpSpPr>
        <p:sp>
          <p:nvSpPr>
            <p:cNvPr id="7" name="Freeform 5">
              <a:extLst>
                <a:ext uri="{FF2B5EF4-FFF2-40B4-BE49-F238E27FC236}">
                  <a16:creationId xmlns:a16="http://schemas.microsoft.com/office/drawing/2014/main" id="{A68B7C75-4FF3-3A46-AC74-0A57EF174CAA}"/>
                </a:ext>
              </a:extLst>
            </p:cNvPr>
            <p:cNvSpPr>
              <a:spLocks/>
            </p:cNvSpPr>
            <p:nvPr userDrawn="1"/>
          </p:nvSpPr>
          <p:spPr bwMode="white">
            <a:xfrm>
              <a:off x="-6350" y="0"/>
              <a:ext cx="9150350" cy="6862763"/>
            </a:xfrm>
            <a:custGeom>
              <a:avLst/>
              <a:gdLst>
                <a:gd name="T0" fmla="*/ 14239 w 19200"/>
                <a:gd name="T1" fmla="*/ 0 h 14399"/>
                <a:gd name="T2" fmla="*/ 14239 w 19200"/>
                <a:gd name="T3" fmla="*/ 0 h 14399"/>
                <a:gd name="T4" fmla="*/ 14239 w 19200"/>
                <a:gd name="T5" fmla="*/ 9227 h 14399"/>
                <a:gd name="T6" fmla="*/ 0 w 19200"/>
                <a:gd name="T7" fmla="*/ 9227 h 14399"/>
                <a:gd name="T8" fmla="*/ 0 w 19200"/>
                <a:gd name="T9" fmla="*/ 9869 h 14399"/>
                <a:gd name="T10" fmla="*/ 14239 w 19200"/>
                <a:gd name="T11" fmla="*/ 9869 h 14399"/>
                <a:gd name="T12" fmla="*/ 14239 w 19200"/>
                <a:gd name="T13" fmla="*/ 14399 h 14399"/>
                <a:gd name="T14" fmla="*/ 14881 w 19200"/>
                <a:gd name="T15" fmla="*/ 14399 h 14399"/>
                <a:gd name="T16" fmla="*/ 14881 w 19200"/>
                <a:gd name="T17" fmla="*/ 9869 h 14399"/>
                <a:gd name="T18" fmla="*/ 19200 w 19200"/>
                <a:gd name="T19" fmla="*/ 9869 h 14399"/>
                <a:gd name="T20" fmla="*/ 19200 w 19200"/>
                <a:gd name="T21" fmla="*/ 9227 h 14399"/>
                <a:gd name="T22" fmla="*/ 14881 w 19200"/>
                <a:gd name="T23" fmla="*/ 9227 h 14399"/>
                <a:gd name="T24" fmla="*/ 14881 w 19200"/>
                <a:gd name="T25" fmla="*/ 2789 h 14399"/>
                <a:gd name="T26" fmla="*/ 19200 w 19200"/>
                <a:gd name="T27" fmla="*/ 2789 h 14399"/>
                <a:gd name="T28" fmla="*/ 19200 w 19200"/>
                <a:gd name="T29" fmla="*/ 2147 h 14399"/>
                <a:gd name="T30" fmla="*/ 14881 w 19200"/>
                <a:gd name="T31" fmla="*/ 2147 h 14399"/>
                <a:gd name="T32" fmla="*/ 14881 w 19200"/>
                <a:gd name="T33" fmla="*/ 0 h 14399"/>
                <a:gd name="T34" fmla="*/ 14239 w 19200"/>
                <a:gd name="T35" fmla="*/ 0 h 14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200" h="14399">
                  <a:moveTo>
                    <a:pt x="14239" y="0"/>
                  </a:moveTo>
                  <a:lnTo>
                    <a:pt x="14239" y="0"/>
                  </a:lnTo>
                  <a:lnTo>
                    <a:pt x="14239" y="9227"/>
                  </a:lnTo>
                  <a:lnTo>
                    <a:pt x="0" y="9227"/>
                  </a:lnTo>
                  <a:lnTo>
                    <a:pt x="0" y="9869"/>
                  </a:lnTo>
                  <a:lnTo>
                    <a:pt x="14239" y="9869"/>
                  </a:lnTo>
                  <a:lnTo>
                    <a:pt x="14239" y="14399"/>
                  </a:lnTo>
                  <a:lnTo>
                    <a:pt x="14881" y="14399"/>
                  </a:lnTo>
                  <a:lnTo>
                    <a:pt x="14881" y="9869"/>
                  </a:lnTo>
                  <a:lnTo>
                    <a:pt x="19200" y="9869"/>
                  </a:lnTo>
                  <a:lnTo>
                    <a:pt x="19200" y="9227"/>
                  </a:lnTo>
                  <a:lnTo>
                    <a:pt x="14881" y="9227"/>
                  </a:lnTo>
                  <a:lnTo>
                    <a:pt x="14881" y="2789"/>
                  </a:lnTo>
                  <a:lnTo>
                    <a:pt x="19200" y="2789"/>
                  </a:lnTo>
                  <a:lnTo>
                    <a:pt x="19200" y="2147"/>
                  </a:lnTo>
                  <a:lnTo>
                    <a:pt x="14881" y="2147"/>
                  </a:lnTo>
                  <a:lnTo>
                    <a:pt x="14881" y="0"/>
                  </a:lnTo>
                  <a:lnTo>
                    <a:pt x="14239"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pic>
          <p:nvPicPr>
            <p:cNvPr id="11" name="Picture 10">
              <a:extLst>
                <a:ext uri="{FF2B5EF4-FFF2-40B4-BE49-F238E27FC236}">
                  <a16:creationId xmlns:a16="http://schemas.microsoft.com/office/drawing/2014/main" id="{D67CBCF8-572D-4D45-93D3-B122FE4A2D6B}"/>
                </a:ext>
              </a:extLst>
            </p:cNvPr>
            <p:cNvPicPr>
              <a:picLocks noChangeAspect="1"/>
            </p:cNvPicPr>
            <p:nvPr userDrawn="1"/>
          </p:nvPicPr>
          <p:blipFill>
            <a:blip r:embed="rId2"/>
            <a:stretch>
              <a:fillRect/>
            </a:stretch>
          </p:blipFill>
          <p:spPr bwMode="black">
            <a:xfrm>
              <a:off x="201168" y="5330952"/>
              <a:ext cx="1636776" cy="1351184"/>
            </a:xfrm>
            <a:prstGeom prst="rect">
              <a:avLst/>
            </a:prstGeom>
          </p:spPr>
        </p:pic>
      </p:grpSp>
      <p:sp>
        <p:nvSpPr>
          <p:cNvPr id="8" name="Title 1"/>
          <p:cNvSpPr>
            <a:spLocks noGrp="1"/>
          </p:cNvSpPr>
          <p:nvPr userDrawn="1">
            <p:ph type="ctrTitle" hasCustomPrompt="1"/>
          </p:nvPr>
        </p:nvSpPr>
        <p:spPr>
          <a:xfrm>
            <a:off x="457200" y="457201"/>
            <a:ext cx="5394325" cy="2743199"/>
          </a:xfrm>
        </p:spPr>
        <p:txBody>
          <a:bodyPr anchor="b" anchorCtr="0">
            <a:normAutofit/>
          </a:bodyPr>
          <a:lstStyle>
            <a:lvl1pPr algn="l">
              <a:lnSpc>
                <a:spcPct val="86000"/>
              </a:lnSpc>
              <a:defRPr sz="4400">
                <a:solidFill>
                  <a:schemeClr val="bg1"/>
                </a:solidFill>
              </a:defRPr>
            </a:lvl1pPr>
          </a:lstStyle>
          <a:p>
            <a:r>
              <a:rPr lang="en-US" dirty="0"/>
              <a:t>[Presentation title]</a:t>
            </a:r>
            <a:endParaRPr lang="en-GB" dirty="0"/>
          </a:p>
        </p:txBody>
      </p:sp>
      <p:sp>
        <p:nvSpPr>
          <p:cNvPr id="12" name="Subtitle 2">
            <a:extLst>
              <a:ext uri="{FF2B5EF4-FFF2-40B4-BE49-F238E27FC236}">
                <a16:creationId xmlns:a16="http://schemas.microsoft.com/office/drawing/2014/main" id="{7318F2D8-3FDE-964E-A4E4-8F55570AD5B7}"/>
              </a:ext>
            </a:extLst>
          </p:cNvPr>
          <p:cNvSpPr>
            <a:spLocks noGrp="1"/>
          </p:cNvSpPr>
          <p:nvPr>
            <p:ph type="subTitle" idx="1" hasCustomPrompt="1"/>
          </p:nvPr>
        </p:nvSpPr>
        <p:spPr>
          <a:xfrm>
            <a:off x="457200" y="3429000"/>
            <a:ext cx="3980260" cy="594360"/>
          </a:xfrm>
        </p:spPr>
        <p:txBody>
          <a:bodyPr/>
          <a:lstStyle>
            <a:lvl1pPr marL="0" indent="0" algn="l">
              <a:lnSpc>
                <a:spcPct val="100000"/>
              </a:lnSpc>
              <a:spcBef>
                <a:spcPts val="0"/>
              </a:spcBef>
              <a:spcAft>
                <a:spcPts val="0"/>
              </a:spcAft>
              <a:buNone/>
              <a:defRPr sz="1400" b="0">
                <a:solidFill>
                  <a:schemeClr val="bg1"/>
                </a:solidFill>
              </a:defRPr>
            </a:lvl1pPr>
            <a:lvl2pPr marL="0" indent="0" algn="l">
              <a:lnSpc>
                <a:spcPct val="100000"/>
              </a:lnSpc>
              <a:spcBef>
                <a:spcPts val="0"/>
              </a:spcBef>
              <a:spcAft>
                <a:spcPts val="0"/>
              </a:spcAft>
              <a:buNone/>
              <a:defRPr sz="1400">
                <a:solidFill>
                  <a:schemeClr val="bg1"/>
                </a:solidFill>
              </a:defRPr>
            </a:lvl2pPr>
            <a:lvl3pPr marL="0" indent="0" algn="l">
              <a:lnSpc>
                <a:spcPct val="100000"/>
              </a:lnSpc>
              <a:spcBef>
                <a:spcPts val="0"/>
              </a:spcBef>
              <a:spcAft>
                <a:spcPts val="0"/>
              </a:spcAft>
              <a:buNone/>
              <a:defRPr sz="1400">
                <a:solidFill>
                  <a:schemeClr val="bg1"/>
                </a:solidFill>
              </a:defRPr>
            </a:lvl3pPr>
            <a:lvl4pPr marL="0" indent="0" algn="l">
              <a:lnSpc>
                <a:spcPct val="100000"/>
              </a:lnSpc>
              <a:spcBef>
                <a:spcPts val="0"/>
              </a:spcBef>
              <a:spcAft>
                <a:spcPts val="0"/>
              </a:spcAft>
              <a:buNone/>
              <a:defRPr sz="1400">
                <a:solidFill>
                  <a:schemeClr val="bg1"/>
                </a:solidFill>
              </a:defRPr>
            </a:lvl4pPr>
            <a:lvl5pPr marL="0" indent="0" algn="l">
              <a:lnSpc>
                <a:spcPct val="100000"/>
              </a:lnSpc>
              <a:spcBef>
                <a:spcPts val="0"/>
              </a:spcBef>
              <a:spcAft>
                <a:spcPts val="0"/>
              </a:spcAft>
              <a:buNone/>
              <a:defRPr sz="1400">
                <a:solidFill>
                  <a:schemeClr val="bg1"/>
                </a:solidFill>
              </a:defRPr>
            </a:lvl5pPr>
            <a:lvl6pPr marL="0" indent="0" algn="l">
              <a:lnSpc>
                <a:spcPct val="100000"/>
              </a:lnSpc>
              <a:spcBef>
                <a:spcPts val="0"/>
              </a:spcBef>
              <a:spcAft>
                <a:spcPts val="0"/>
              </a:spcAft>
              <a:buNone/>
              <a:defRPr sz="1400">
                <a:solidFill>
                  <a:schemeClr val="bg1"/>
                </a:solidFill>
              </a:defRPr>
            </a:lvl6pPr>
            <a:lvl7pPr marL="0" indent="0" algn="l">
              <a:lnSpc>
                <a:spcPct val="100000"/>
              </a:lnSpc>
              <a:spcBef>
                <a:spcPts val="0"/>
              </a:spcBef>
              <a:spcAft>
                <a:spcPts val="0"/>
              </a:spcAft>
              <a:buNone/>
              <a:defRPr sz="1400">
                <a:solidFill>
                  <a:schemeClr val="bg1"/>
                </a:solidFill>
              </a:defRPr>
            </a:lvl7pPr>
            <a:lvl8pPr marL="0" indent="0" algn="l">
              <a:lnSpc>
                <a:spcPct val="100000"/>
              </a:lnSpc>
              <a:spcBef>
                <a:spcPts val="0"/>
              </a:spcBef>
              <a:spcAft>
                <a:spcPts val="0"/>
              </a:spcAft>
              <a:buNone/>
              <a:defRPr sz="1400">
                <a:solidFill>
                  <a:schemeClr val="bg1"/>
                </a:solidFill>
              </a:defRPr>
            </a:lvl8pPr>
            <a:lvl9pPr marL="0" indent="0" algn="l">
              <a:lnSpc>
                <a:spcPct val="100000"/>
              </a:lnSpc>
              <a:spcBef>
                <a:spcPts val="0"/>
              </a:spcBef>
              <a:spcAft>
                <a:spcPts val="0"/>
              </a:spcAft>
              <a:buNone/>
              <a:defRPr sz="1400">
                <a:solidFill>
                  <a:schemeClr val="bg1"/>
                </a:solidFill>
              </a:defRPr>
            </a:lvl9pPr>
          </a:lstStyle>
          <a:p>
            <a:r>
              <a:rPr lang="en-US" dirty="0"/>
              <a:t>[Presentation subtitle]</a:t>
            </a:r>
          </a:p>
        </p:txBody>
      </p:sp>
    </p:spTree>
    <p:extLst>
      <p:ext uri="{BB962C8B-B14F-4D97-AF65-F5344CB8AC3E}">
        <p14:creationId xmlns:p14="http://schemas.microsoft.com/office/powerpoint/2010/main" val="1886173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Slide Lines 3 Grey">
    <p:bg>
      <p:bgPr>
        <a:solidFill>
          <a:srgbClr val="464646"/>
        </a:solidFill>
        <a:effectLst/>
      </p:bgPr>
    </p:bg>
    <p:spTree>
      <p:nvGrpSpPr>
        <p:cNvPr id="1" name=""/>
        <p:cNvGrpSpPr/>
        <p:nvPr/>
      </p:nvGrpSpPr>
      <p:grpSpPr>
        <a:xfrm>
          <a:off x="0" y="0"/>
          <a:ext cx="0" cy="0"/>
          <a:chOff x="0" y="0"/>
          <a:chExt cx="0" cy="0"/>
        </a:xfrm>
      </p:grpSpPr>
      <p:sp>
        <p:nvSpPr>
          <p:cNvPr id="13" name="Picture Placeholder 4"/>
          <p:cNvSpPr>
            <a:spLocks noGrp="1"/>
          </p:cNvSpPr>
          <p:nvPr>
            <p:ph type="pic" sz="quarter" idx="10"/>
          </p:nvPr>
        </p:nvSpPr>
        <p:spPr bwMode="hidden">
          <a:xfrm>
            <a:off x="7087500" y="0"/>
            <a:ext cx="2056500" cy="6858000"/>
          </a:xfrm>
          <a:solidFill>
            <a:srgbClr val="DEDEDE"/>
          </a:solidFill>
        </p:spPr>
        <p:txBody>
          <a:bodyPr anchor="ctr" anchorCtr="0"/>
          <a:lstStyle>
            <a:lvl1pPr algn="ctr">
              <a:defRPr sz="1000" b="0">
                <a:solidFill>
                  <a:schemeClr val="tx1"/>
                </a:solidFill>
              </a:defRPr>
            </a:lvl1pPr>
          </a:lstStyle>
          <a:p>
            <a:r>
              <a:rPr lang="en-US"/>
              <a:t>Click icon to add picture</a:t>
            </a:r>
            <a:endParaRPr lang="en-GB" dirty="0"/>
          </a:p>
        </p:txBody>
      </p:sp>
      <p:grpSp>
        <p:nvGrpSpPr>
          <p:cNvPr id="15" name="Group 14">
            <a:extLst>
              <a:ext uri="{FF2B5EF4-FFF2-40B4-BE49-F238E27FC236}">
                <a16:creationId xmlns:a16="http://schemas.microsoft.com/office/drawing/2014/main" id="{51DAD589-ABBE-A141-BC26-A777B55CB8CF}"/>
              </a:ext>
            </a:extLst>
          </p:cNvPr>
          <p:cNvGrpSpPr/>
          <p:nvPr userDrawn="1"/>
        </p:nvGrpSpPr>
        <p:grpSpPr>
          <a:xfrm>
            <a:off x="-6350" y="0"/>
            <a:ext cx="9150350" cy="6862763"/>
            <a:chOff x="-6350" y="0"/>
            <a:chExt cx="9150350" cy="6862763"/>
          </a:xfrm>
        </p:grpSpPr>
        <p:sp>
          <p:nvSpPr>
            <p:cNvPr id="16" name="Freeform 5">
              <a:extLst>
                <a:ext uri="{FF2B5EF4-FFF2-40B4-BE49-F238E27FC236}">
                  <a16:creationId xmlns:a16="http://schemas.microsoft.com/office/drawing/2014/main" id="{EF655138-28FD-E64F-BD10-FE74AE3BF7A6}"/>
                </a:ext>
              </a:extLst>
            </p:cNvPr>
            <p:cNvSpPr>
              <a:spLocks/>
            </p:cNvSpPr>
            <p:nvPr userDrawn="1"/>
          </p:nvSpPr>
          <p:spPr bwMode="white">
            <a:xfrm>
              <a:off x="-6350" y="0"/>
              <a:ext cx="9150350" cy="6862763"/>
            </a:xfrm>
            <a:custGeom>
              <a:avLst/>
              <a:gdLst>
                <a:gd name="T0" fmla="*/ 14239 w 19200"/>
                <a:gd name="T1" fmla="*/ 0 h 14399"/>
                <a:gd name="T2" fmla="*/ 14239 w 19200"/>
                <a:gd name="T3" fmla="*/ 0 h 14399"/>
                <a:gd name="T4" fmla="*/ 14239 w 19200"/>
                <a:gd name="T5" fmla="*/ 9227 h 14399"/>
                <a:gd name="T6" fmla="*/ 0 w 19200"/>
                <a:gd name="T7" fmla="*/ 9227 h 14399"/>
                <a:gd name="T8" fmla="*/ 0 w 19200"/>
                <a:gd name="T9" fmla="*/ 9869 h 14399"/>
                <a:gd name="T10" fmla="*/ 14239 w 19200"/>
                <a:gd name="T11" fmla="*/ 9869 h 14399"/>
                <a:gd name="T12" fmla="*/ 14239 w 19200"/>
                <a:gd name="T13" fmla="*/ 14399 h 14399"/>
                <a:gd name="T14" fmla="*/ 14881 w 19200"/>
                <a:gd name="T15" fmla="*/ 14399 h 14399"/>
                <a:gd name="T16" fmla="*/ 14881 w 19200"/>
                <a:gd name="T17" fmla="*/ 9869 h 14399"/>
                <a:gd name="T18" fmla="*/ 19200 w 19200"/>
                <a:gd name="T19" fmla="*/ 9869 h 14399"/>
                <a:gd name="T20" fmla="*/ 19200 w 19200"/>
                <a:gd name="T21" fmla="*/ 9227 h 14399"/>
                <a:gd name="T22" fmla="*/ 14881 w 19200"/>
                <a:gd name="T23" fmla="*/ 9227 h 14399"/>
                <a:gd name="T24" fmla="*/ 14881 w 19200"/>
                <a:gd name="T25" fmla="*/ 2789 h 14399"/>
                <a:gd name="T26" fmla="*/ 19200 w 19200"/>
                <a:gd name="T27" fmla="*/ 2789 h 14399"/>
                <a:gd name="T28" fmla="*/ 19200 w 19200"/>
                <a:gd name="T29" fmla="*/ 2147 h 14399"/>
                <a:gd name="T30" fmla="*/ 14881 w 19200"/>
                <a:gd name="T31" fmla="*/ 2147 h 14399"/>
                <a:gd name="T32" fmla="*/ 14881 w 19200"/>
                <a:gd name="T33" fmla="*/ 0 h 14399"/>
                <a:gd name="T34" fmla="*/ 14239 w 19200"/>
                <a:gd name="T35" fmla="*/ 0 h 14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200" h="14399">
                  <a:moveTo>
                    <a:pt x="14239" y="0"/>
                  </a:moveTo>
                  <a:lnTo>
                    <a:pt x="14239" y="0"/>
                  </a:lnTo>
                  <a:lnTo>
                    <a:pt x="14239" y="9227"/>
                  </a:lnTo>
                  <a:lnTo>
                    <a:pt x="0" y="9227"/>
                  </a:lnTo>
                  <a:lnTo>
                    <a:pt x="0" y="9869"/>
                  </a:lnTo>
                  <a:lnTo>
                    <a:pt x="14239" y="9869"/>
                  </a:lnTo>
                  <a:lnTo>
                    <a:pt x="14239" y="14399"/>
                  </a:lnTo>
                  <a:lnTo>
                    <a:pt x="14881" y="14399"/>
                  </a:lnTo>
                  <a:lnTo>
                    <a:pt x="14881" y="9869"/>
                  </a:lnTo>
                  <a:lnTo>
                    <a:pt x="19200" y="9869"/>
                  </a:lnTo>
                  <a:lnTo>
                    <a:pt x="19200" y="9227"/>
                  </a:lnTo>
                  <a:lnTo>
                    <a:pt x="14881" y="9227"/>
                  </a:lnTo>
                  <a:lnTo>
                    <a:pt x="14881" y="2789"/>
                  </a:lnTo>
                  <a:lnTo>
                    <a:pt x="19200" y="2789"/>
                  </a:lnTo>
                  <a:lnTo>
                    <a:pt x="19200" y="2147"/>
                  </a:lnTo>
                  <a:lnTo>
                    <a:pt x="14881" y="2147"/>
                  </a:lnTo>
                  <a:lnTo>
                    <a:pt x="14881" y="0"/>
                  </a:lnTo>
                  <a:lnTo>
                    <a:pt x="14239"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pic>
          <p:nvPicPr>
            <p:cNvPr id="17" name="Picture 16">
              <a:extLst>
                <a:ext uri="{FF2B5EF4-FFF2-40B4-BE49-F238E27FC236}">
                  <a16:creationId xmlns:a16="http://schemas.microsoft.com/office/drawing/2014/main" id="{52DDFAD4-B295-1A4B-8B19-2A8D7E2F019D}"/>
                </a:ext>
              </a:extLst>
            </p:cNvPr>
            <p:cNvPicPr>
              <a:picLocks noChangeAspect="1"/>
            </p:cNvPicPr>
            <p:nvPr userDrawn="1"/>
          </p:nvPicPr>
          <p:blipFill>
            <a:blip r:embed="rId2"/>
            <a:stretch>
              <a:fillRect/>
            </a:stretch>
          </p:blipFill>
          <p:spPr bwMode="black">
            <a:xfrm>
              <a:off x="201168" y="5330952"/>
              <a:ext cx="1636776" cy="1351184"/>
            </a:xfrm>
            <a:prstGeom prst="rect">
              <a:avLst/>
            </a:prstGeom>
          </p:spPr>
        </p:pic>
      </p:grpSp>
      <p:sp>
        <p:nvSpPr>
          <p:cNvPr id="8" name="Title 1"/>
          <p:cNvSpPr>
            <a:spLocks noGrp="1"/>
          </p:cNvSpPr>
          <p:nvPr userDrawn="1">
            <p:ph type="ctrTitle" hasCustomPrompt="1"/>
          </p:nvPr>
        </p:nvSpPr>
        <p:spPr>
          <a:xfrm>
            <a:off x="457200" y="457201"/>
            <a:ext cx="5394325" cy="2743200"/>
          </a:xfrm>
        </p:spPr>
        <p:txBody>
          <a:bodyPr anchor="b" anchorCtr="0">
            <a:normAutofit/>
          </a:bodyPr>
          <a:lstStyle>
            <a:lvl1pPr algn="l">
              <a:lnSpc>
                <a:spcPct val="85000"/>
              </a:lnSpc>
              <a:defRPr sz="4400">
                <a:solidFill>
                  <a:schemeClr val="bg1"/>
                </a:solidFill>
              </a:defRPr>
            </a:lvl1pPr>
          </a:lstStyle>
          <a:p>
            <a:r>
              <a:rPr lang="en-US" dirty="0"/>
              <a:t>[Presentation title]</a:t>
            </a:r>
            <a:endParaRPr lang="en-GB" dirty="0"/>
          </a:p>
        </p:txBody>
      </p:sp>
      <p:sp>
        <p:nvSpPr>
          <p:cNvPr id="11" name="Subtitle 2">
            <a:extLst>
              <a:ext uri="{FF2B5EF4-FFF2-40B4-BE49-F238E27FC236}">
                <a16:creationId xmlns:a16="http://schemas.microsoft.com/office/drawing/2014/main" id="{D725845A-5B94-7F4D-845E-DD9CA7AB846F}"/>
              </a:ext>
            </a:extLst>
          </p:cNvPr>
          <p:cNvSpPr>
            <a:spLocks noGrp="1"/>
          </p:cNvSpPr>
          <p:nvPr>
            <p:ph type="subTitle" idx="1" hasCustomPrompt="1"/>
          </p:nvPr>
        </p:nvSpPr>
        <p:spPr>
          <a:xfrm>
            <a:off x="457200" y="3429000"/>
            <a:ext cx="3980260" cy="594360"/>
          </a:xfrm>
        </p:spPr>
        <p:txBody>
          <a:bodyPr/>
          <a:lstStyle>
            <a:lvl1pPr marL="0" indent="0" algn="l">
              <a:lnSpc>
                <a:spcPct val="100000"/>
              </a:lnSpc>
              <a:spcBef>
                <a:spcPts val="0"/>
              </a:spcBef>
              <a:spcAft>
                <a:spcPts val="0"/>
              </a:spcAft>
              <a:buNone/>
              <a:defRPr sz="1400" b="0">
                <a:solidFill>
                  <a:schemeClr val="bg1"/>
                </a:solidFill>
              </a:defRPr>
            </a:lvl1pPr>
            <a:lvl2pPr marL="0" indent="0" algn="l">
              <a:lnSpc>
                <a:spcPct val="100000"/>
              </a:lnSpc>
              <a:spcBef>
                <a:spcPts val="0"/>
              </a:spcBef>
              <a:spcAft>
                <a:spcPts val="0"/>
              </a:spcAft>
              <a:buNone/>
              <a:defRPr sz="1400">
                <a:solidFill>
                  <a:schemeClr val="bg1"/>
                </a:solidFill>
              </a:defRPr>
            </a:lvl2pPr>
            <a:lvl3pPr marL="0" indent="0" algn="l">
              <a:lnSpc>
                <a:spcPct val="100000"/>
              </a:lnSpc>
              <a:spcBef>
                <a:spcPts val="0"/>
              </a:spcBef>
              <a:spcAft>
                <a:spcPts val="0"/>
              </a:spcAft>
              <a:buNone/>
              <a:defRPr sz="1400">
                <a:solidFill>
                  <a:schemeClr val="bg1"/>
                </a:solidFill>
              </a:defRPr>
            </a:lvl3pPr>
            <a:lvl4pPr marL="0" indent="0" algn="l">
              <a:lnSpc>
                <a:spcPct val="100000"/>
              </a:lnSpc>
              <a:spcBef>
                <a:spcPts val="0"/>
              </a:spcBef>
              <a:spcAft>
                <a:spcPts val="0"/>
              </a:spcAft>
              <a:buNone/>
              <a:defRPr sz="1400">
                <a:solidFill>
                  <a:schemeClr val="bg1"/>
                </a:solidFill>
              </a:defRPr>
            </a:lvl4pPr>
            <a:lvl5pPr marL="0" indent="0" algn="l">
              <a:lnSpc>
                <a:spcPct val="100000"/>
              </a:lnSpc>
              <a:spcBef>
                <a:spcPts val="0"/>
              </a:spcBef>
              <a:spcAft>
                <a:spcPts val="0"/>
              </a:spcAft>
              <a:buNone/>
              <a:defRPr sz="1400">
                <a:solidFill>
                  <a:schemeClr val="bg1"/>
                </a:solidFill>
              </a:defRPr>
            </a:lvl5pPr>
            <a:lvl6pPr marL="0" indent="0" algn="l">
              <a:lnSpc>
                <a:spcPct val="100000"/>
              </a:lnSpc>
              <a:spcBef>
                <a:spcPts val="0"/>
              </a:spcBef>
              <a:spcAft>
                <a:spcPts val="0"/>
              </a:spcAft>
              <a:buNone/>
              <a:defRPr sz="1400">
                <a:solidFill>
                  <a:schemeClr val="bg1"/>
                </a:solidFill>
              </a:defRPr>
            </a:lvl6pPr>
            <a:lvl7pPr marL="0" indent="0" algn="l">
              <a:lnSpc>
                <a:spcPct val="100000"/>
              </a:lnSpc>
              <a:spcBef>
                <a:spcPts val="0"/>
              </a:spcBef>
              <a:spcAft>
                <a:spcPts val="0"/>
              </a:spcAft>
              <a:buNone/>
              <a:defRPr sz="1400">
                <a:solidFill>
                  <a:schemeClr val="bg1"/>
                </a:solidFill>
              </a:defRPr>
            </a:lvl7pPr>
            <a:lvl8pPr marL="0" indent="0" algn="l">
              <a:lnSpc>
                <a:spcPct val="100000"/>
              </a:lnSpc>
              <a:spcBef>
                <a:spcPts val="0"/>
              </a:spcBef>
              <a:spcAft>
                <a:spcPts val="0"/>
              </a:spcAft>
              <a:buNone/>
              <a:defRPr sz="1400">
                <a:solidFill>
                  <a:schemeClr val="bg1"/>
                </a:solidFill>
              </a:defRPr>
            </a:lvl8pPr>
            <a:lvl9pPr marL="0" indent="0" algn="l">
              <a:lnSpc>
                <a:spcPct val="100000"/>
              </a:lnSpc>
              <a:spcBef>
                <a:spcPts val="0"/>
              </a:spcBef>
              <a:spcAft>
                <a:spcPts val="0"/>
              </a:spcAft>
              <a:buNone/>
              <a:defRPr sz="1400">
                <a:solidFill>
                  <a:schemeClr val="bg1"/>
                </a:solidFill>
              </a:defRPr>
            </a:lvl9pPr>
          </a:lstStyle>
          <a:p>
            <a:r>
              <a:rPr lang="en-US" dirty="0"/>
              <a:t>[Presentation subtitle]</a:t>
            </a:r>
          </a:p>
        </p:txBody>
      </p:sp>
    </p:spTree>
    <p:extLst>
      <p:ext uri="{BB962C8B-B14F-4D97-AF65-F5344CB8AC3E}">
        <p14:creationId xmlns:p14="http://schemas.microsoft.com/office/powerpoint/2010/main" val="19742372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Logo Shape Orange">
    <p:spTree>
      <p:nvGrpSpPr>
        <p:cNvPr id="1" name=""/>
        <p:cNvGrpSpPr/>
        <p:nvPr/>
      </p:nvGrpSpPr>
      <p:grpSpPr>
        <a:xfrm>
          <a:off x="0" y="0"/>
          <a:ext cx="0" cy="0"/>
          <a:chOff x="0" y="0"/>
          <a:chExt cx="0" cy="0"/>
        </a:xfrm>
      </p:grpSpPr>
      <p:sp>
        <p:nvSpPr>
          <p:cNvPr id="9" name="Picture Placeholder 4">
            <a:extLst>
              <a:ext uri="{FF2B5EF4-FFF2-40B4-BE49-F238E27FC236}">
                <a16:creationId xmlns:a16="http://schemas.microsoft.com/office/drawing/2014/main" id="{86E1CB07-AAEA-314E-A423-4B23728F274D}"/>
              </a:ext>
            </a:extLst>
          </p:cNvPr>
          <p:cNvSpPr>
            <a:spLocks noGrp="1"/>
          </p:cNvSpPr>
          <p:nvPr>
            <p:ph type="pic" sz="quarter" idx="10"/>
          </p:nvPr>
        </p:nvSpPr>
        <p:spPr bwMode="hidden">
          <a:xfrm>
            <a:off x="2057400" y="0"/>
            <a:ext cx="7086600" cy="6857999"/>
          </a:xfrm>
          <a:solidFill>
            <a:srgbClr val="DEDEDE"/>
          </a:solidFill>
        </p:spPr>
        <p:txBody>
          <a:bodyPr rIns="1371600" anchor="ctr" anchorCtr="0"/>
          <a:lstStyle>
            <a:lvl1pPr algn="r">
              <a:defRPr sz="1000" b="0">
                <a:solidFill>
                  <a:schemeClr val="tx1"/>
                </a:solidFill>
              </a:defRPr>
            </a:lvl1pPr>
          </a:lstStyle>
          <a:p>
            <a:r>
              <a:rPr lang="en-US"/>
              <a:t>Click icon to add picture</a:t>
            </a:r>
            <a:endParaRPr lang="en-GB" dirty="0"/>
          </a:p>
        </p:txBody>
      </p:sp>
      <p:grpSp>
        <p:nvGrpSpPr>
          <p:cNvPr id="3" name="Group 2">
            <a:extLst>
              <a:ext uri="{FF2B5EF4-FFF2-40B4-BE49-F238E27FC236}">
                <a16:creationId xmlns:a16="http://schemas.microsoft.com/office/drawing/2014/main" id="{37A9093B-3432-154B-91D3-38327BBF6EBC}"/>
              </a:ext>
            </a:extLst>
          </p:cNvPr>
          <p:cNvGrpSpPr/>
          <p:nvPr userDrawn="1"/>
        </p:nvGrpSpPr>
        <p:grpSpPr>
          <a:xfrm>
            <a:off x="0" y="1"/>
            <a:ext cx="6126163" cy="6858000"/>
            <a:chOff x="1" y="3"/>
            <a:chExt cx="6126163" cy="6858000"/>
          </a:xfrm>
        </p:grpSpPr>
        <p:sp>
          <p:nvSpPr>
            <p:cNvPr id="12" name="Freeform: Shape 11">
              <a:extLst>
                <a:ext uri="{FF2B5EF4-FFF2-40B4-BE49-F238E27FC236}">
                  <a16:creationId xmlns:a16="http://schemas.microsoft.com/office/drawing/2014/main" id="{ED7CC873-FA37-4A3B-A68F-BA24516A184F}"/>
                </a:ext>
              </a:extLst>
            </p:cNvPr>
            <p:cNvSpPr>
              <a:spLocks noChangeAspect="1"/>
            </p:cNvSpPr>
            <p:nvPr userDrawn="1"/>
          </p:nvSpPr>
          <p:spPr bwMode="white">
            <a:xfrm>
              <a:off x="1" y="3"/>
              <a:ext cx="6126163" cy="6858000"/>
            </a:xfrm>
            <a:custGeom>
              <a:avLst/>
              <a:gdLst>
                <a:gd name="connsiteX0" fmla="*/ 0 w 6126163"/>
                <a:gd name="connsiteY0" fmla="*/ 0 h 6858000"/>
                <a:gd name="connsiteX1" fmla="*/ 2381250 w 6126163"/>
                <a:gd name="connsiteY1" fmla="*/ 0 h 6858000"/>
                <a:gd name="connsiteX2" fmla="*/ 2381250 w 6126163"/>
                <a:gd name="connsiteY2" fmla="*/ 765175 h 6858000"/>
                <a:gd name="connsiteX3" fmla="*/ 3149601 w 6126163"/>
                <a:gd name="connsiteY3" fmla="*/ 765175 h 6858000"/>
                <a:gd name="connsiteX4" fmla="*/ 3149601 w 6126163"/>
                <a:gd name="connsiteY4" fmla="*/ 1957388 h 6858000"/>
                <a:gd name="connsiteX5" fmla="*/ 5132388 w 6126163"/>
                <a:gd name="connsiteY5" fmla="*/ 1957388 h 6858000"/>
                <a:gd name="connsiteX6" fmla="*/ 5132388 w 6126163"/>
                <a:gd name="connsiteY6" fmla="*/ 4899025 h 6858000"/>
                <a:gd name="connsiteX7" fmla="*/ 6126163 w 6126163"/>
                <a:gd name="connsiteY7" fmla="*/ 4899025 h 6858000"/>
                <a:gd name="connsiteX8" fmla="*/ 6126163 w 6126163"/>
                <a:gd name="connsiteY8" fmla="*/ 6858000 h 6858000"/>
                <a:gd name="connsiteX9" fmla="*/ 5132388 w 6126163"/>
                <a:gd name="connsiteY9" fmla="*/ 6858000 h 6858000"/>
                <a:gd name="connsiteX10" fmla="*/ 3149601 w 6126163"/>
                <a:gd name="connsiteY10" fmla="*/ 6858000 h 6858000"/>
                <a:gd name="connsiteX11" fmla="*/ 2381250 w 6126163"/>
                <a:gd name="connsiteY11" fmla="*/ 6858000 h 6858000"/>
                <a:gd name="connsiteX12" fmla="*/ 917576 w 6126163"/>
                <a:gd name="connsiteY12" fmla="*/ 6858000 h 6858000"/>
                <a:gd name="connsiteX13" fmla="*/ 0 w 6126163"/>
                <a:gd name="connsiteY1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26163" h="6858000">
                  <a:moveTo>
                    <a:pt x="0" y="0"/>
                  </a:moveTo>
                  <a:lnTo>
                    <a:pt x="2381250" y="0"/>
                  </a:lnTo>
                  <a:lnTo>
                    <a:pt x="2381250" y="765175"/>
                  </a:lnTo>
                  <a:lnTo>
                    <a:pt x="3149601" y="765175"/>
                  </a:lnTo>
                  <a:lnTo>
                    <a:pt x="3149601" y="1957388"/>
                  </a:lnTo>
                  <a:lnTo>
                    <a:pt x="5132388" y="1957388"/>
                  </a:lnTo>
                  <a:lnTo>
                    <a:pt x="5132388" y="4899025"/>
                  </a:lnTo>
                  <a:lnTo>
                    <a:pt x="6126163" y="4899025"/>
                  </a:lnTo>
                  <a:lnTo>
                    <a:pt x="6126163" y="6858000"/>
                  </a:lnTo>
                  <a:lnTo>
                    <a:pt x="5132388" y="6858000"/>
                  </a:lnTo>
                  <a:lnTo>
                    <a:pt x="3149601" y="6858000"/>
                  </a:lnTo>
                  <a:lnTo>
                    <a:pt x="2381250" y="6858000"/>
                  </a:lnTo>
                  <a:lnTo>
                    <a:pt x="917576" y="6858000"/>
                  </a:lnTo>
                  <a:lnTo>
                    <a:pt x="0" y="6858000"/>
                  </a:lnTo>
                  <a:close/>
                </a:path>
              </a:pathLst>
            </a:custGeom>
            <a:solidFill>
              <a:srgbClr val="D04A0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 name="Picture 9">
              <a:extLst>
                <a:ext uri="{FF2B5EF4-FFF2-40B4-BE49-F238E27FC236}">
                  <a16:creationId xmlns:a16="http://schemas.microsoft.com/office/drawing/2014/main" id="{89B02B9A-C678-D74D-B142-58CA492CDC0C}"/>
                </a:ext>
              </a:extLst>
            </p:cNvPr>
            <p:cNvPicPr>
              <a:picLocks noChangeAspect="1"/>
            </p:cNvPicPr>
            <p:nvPr userDrawn="1"/>
          </p:nvPicPr>
          <p:blipFill>
            <a:blip r:embed="rId2"/>
            <a:stretch>
              <a:fillRect/>
            </a:stretch>
          </p:blipFill>
          <p:spPr bwMode="black">
            <a:xfrm>
              <a:off x="201168" y="5330955"/>
              <a:ext cx="1636776" cy="1351184"/>
            </a:xfrm>
            <a:prstGeom prst="rect">
              <a:avLst/>
            </a:prstGeom>
          </p:spPr>
        </p:pic>
      </p:grpSp>
      <p:sp>
        <p:nvSpPr>
          <p:cNvPr id="2" name="Title 1"/>
          <p:cNvSpPr>
            <a:spLocks noGrp="1"/>
          </p:cNvSpPr>
          <p:nvPr userDrawn="1">
            <p:ph type="ctrTitle" hasCustomPrompt="1"/>
          </p:nvPr>
        </p:nvSpPr>
        <p:spPr>
          <a:xfrm>
            <a:off x="457199" y="2103438"/>
            <a:ext cx="4526281" cy="1828482"/>
          </a:xfrm>
        </p:spPr>
        <p:txBody>
          <a:bodyPr anchor="b" anchorCtr="0">
            <a:normAutofit/>
          </a:bodyPr>
          <a:lstStyle>
            <a:lvl1pPr algn="l">
              <a:lnSpc>
                <a:spcPct val="85000"/>
              </a:lnSpc>
              <a:defRPr sz="3600">
                <a:solidFill>
                  <a:schemeClr val="bg1"/>
                </a:solidFill>
              </a:defRPr>
            </a:lvl1pPr>
          </a:lstStyle>
          <a:p>
            <a:r>
              <a:rPr lang="en-US" dirty="0"/>
              <a:t>[Presentation title]</a:t>
            </a:r>
            <a:endParaRPr lang="en-GB" dirty="0"/>
          </a:p>
        </p:txBody>
      </p:sp>
      <p:sp>
        <p:nvSpPr>
          <p:cNvPr id="8" name="Subtitle 2">
            <a:extLst>
              <a:ext uri="{FF2B5EF4-FFF2-40B4-BE49-F238E27FC236}">
                <a16:creationId xmlns:a16="http://schemas.microsoft.com/office/drawing/2014/main" id="{40778180-7E6A-F54C-B84C-0708B868958F}"/>
              </a:ext>
            </a:extLst>
          </p:cNvPr>
          <p:cNvSpPr>
            <a:spLocks noGrp="1"/>
          </p:cNvSpPr>
          <p:nvPr userDrawn="1">
            <p:ph type="subTitle" idx="1" hasCustomPrompt="1"/>
          </p:nvPr>
        </p:nvSpPr>
        <p:spPr>
          <a:xfrm>
            <a:off x="457200" y="4160520"/>
            <a:ext cx="4526280" cy="594360"/>
          </a:xfrm>
        </p:spPr>
        <p:txBody>
          <a:bodyPr/>
          <a:lstStyle>
            <a:lvl1pPr marL="0" indent="0" algn="l">
              <a:lnSpc>
                <a:spcPct val="100000"/>
              </a:lnSpc>
              <a:spcBef>
                <a:spcPts val="0"/>
              </a:spcBef>
              <a:spcAft>
                <a:spcPts val="0"/>
              </a:spcAft>
              <a:buNone/>
              <a:defRPr sz="1400" b="0">
                <a:solidFill>
                  <a:schemeClr val="bg1"/>
                </a:solidFill>
              </a:defRPr>
            </a:lvl1pPr>
            <a:lvl2pPr marL="0" indent="0" algn="l">
              <a:lnSpc>
                <a:spcPct val="100000"/>
              </a:lnSpc>
              <a:spcBef>
                <a:spcPts val="0"/>
              </a:spcBef>
              <a:spcAft>
                <a:spcPts val="0"/>
              </a:spcAft>
              <a:buNone/>
              <a:defRPr sz="1400">
                <a:solidFill>
                  <a:schemeClr val="bg1"/>
                </a:solidFill>
              </a:defRPr>
            </a:lvl2pPr>
            <a:lvl3pPr marL="0" indent="0" algn="l">
              <a:lnSpc>
                <a:spcPct val="100000"/>
              </a:lnSpc>
              <a:spcBef>
                <a:spcPts val="0"/>
              </a:spcBef>
              <a:spcAft>
                <a:spcPts val="0"/>
              </a:spcAft>
              <a:buNone/>
              <a:defRPr sz="1400">
                <a:solidFill>
                  <a:schemeClr val="bg1"/>
                </a:solidFill>
              </a:defRPr>
            </a:lvl3pPr>
            <a:lvl4pPr marL="0" indent="0" algn="l">
              <a:lnSpc>
                <a:spcPct val="100000"/>
              </a:lnSpc>
              <a:spcBef>
                <a:spcPts val="0"/>
              </a:spcBef>
              <a:spcAft>
                <a:spcPts val="0"/>
              </a:spcAft>
              <a:buNone/>
              <a:defRPr sz="1400">
                <a:solidFill>
                  <a:schemeClr val="bg1"/>
                </a:solidFill>
              </a:defRPr>
            </a:lvl4pPr>
            <a:lvl5pPr marL="0" indent="0" algn="l">
              <a:lnSpc>
                <a:spcPct val="100000"/>
              </a:lnSpc>
              <a:spcBef>
                <a:spcPts val="0"/>
              </a:spcBef>
              <a:spcAft>
                <a:spcPts val="0"/>
              </a:spcAft>
              <a:buNone/>
              <a:defRPr sz="1400">
                <a:solidFill>
                  <a:schemeClr val="bg1"/>
                </a:solidFill>
              </a:defRPr>
            </a:lvl5pPr>
            <a:lvl6pPr marL="0" indent="0" algn="l">
              <a:lnSpc>
                <a:spcPct val="100000"/>
              </a:lnSpc>
              <a:spcBef>
                <a:spcPts val="0"/>
              </a:spcBef>
              <a:spcAft>
                <a:spcPts val="0"/>
              </a:spcAft>
              <a:buNone/>
              <a:defRPr sz="1400">
                <a:solidFill>
                  <a:schemeClr val="bg1"/>
                </a:solidFill>
              </a:defRPr>
            </a:lvl6pPr>
            <a:lvl7pPr marL="0" indent="0" algn="l">
              <a:lnSpc>
                <a:spcPct val="100000"/>
              </a:lnSpc>
              <a:spcBef>
                <a:spcPts val="0"/>
              </a:spcBef>
              <a:spcAft>
                <a:spcPts val="0"/>
              </a:spcAft>
              <a:buNone/>
              <a:defRPr sz="1400">
                <a:solidFill>
                  <a:schemeClr val="bg1"/>
                </a:solidFill>
              </a:defRPr>
            </a:lvl7pPr>
            <a:lvl8pPr marL="0" indent="0" algn="l">
              <a:lnSpc>
                <a:spcPct val="100000"/>
              </a:lnSpc>
              <a:spcBef>
                <a:spcPts val="0"/>
              </a:spcBef>
              <a:spcAft>
                <a:spcPts val="0"/>
              </a:spcAft>
              <a:buNone/>
              <a:defRPr sz="1400">
                <a:solidFill>
                  <a:schemeClr val="bg1"/>
                </a:solidFill>
              </a:defRPr>
            </a:lvl8pPr>
            <a:lvl9pPr marL="0" indent="0" algn="l">
              <a:lnSpc>
                <a:spcPct val="100000"/>
              </a:lnSpc>
              <a:spcBef>
                <a:spcPts val="0"/>
              </a:spcBef>
              <a:spcAft>
                <a:spcPts val="0"/>
              </a:spcAft>
              <a:buNone/>
              <a:defRPr sz="1400">
                <a:solidFill>
                  <a:schemeClr val="bg1"/>
                </a:solidFill>
              </a:defRPr>
            </a:lvl9pPr>
          </a:lstStyle>
          <a:p>
            <a:r>
              <a:rPr lang="en-US" dirty="0"/>
              <a:t>[Presentation subtitle]</a:t>
            </a:r>
          </a:p>
        </p:txBody>
      </p:sp>
    </p:spTree>
    <p:extLst>
      <p:ext uri="{BB962C8B-B14F-4D97-AF65-F5344CB8AC3E}">
        <p14:creationId xmlns:p14="http://schemas.microsoft.com/office/powerpoint/2010/main" val="6958671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Logo Shape Red">
    <p:spTree>
      <p:nvGrpSpPr>
        <p:cNvPr id="1" name=""/>
        <p:cNvGrpSpPr/>
        <p:nvPr/>
      </p:nvGrpSpPr>
      <p:grpSpPr>
        <a:xfrm>
          <a:off x="0" y="0"/>
          <a:ext cx="0" cy="0"/>
          <a:chOff x="0" y="0"/>
          <a:chExt cx="0" cy="0"/>
        </a:xfrm>
      </p:grpSpPr>
      <p:sp>
        <p:nvSpPr>
          <p:cNvPr id="9" name="Picture Placeholder 4">
            <a:extLst>
              <a:ext uri="{FF2B5EF4-FFF2-40B4-BE49-F238E27FC236}">
                <a16:creationId xmlns:a16="http://schemas.microsoft.com/office/drawing/2014/main" id="{19130D55-E01B-814B-B368-1A5B9D922495}"/>
              </a:ext>
            </a:extLst>
          </p:cNvPr>
          <p:cNvSpPr>
            <a:spLocks noGrp="1"/>
          </p:cNvSpPr>
          <p:nvPr>
            <p:ph type="pic" sz="quarter" idx="10"/>
          </p:nvPr>
        </p:nvSpPr>
        <p:spPr bwMode="hidden">
          <a:xfrm>
            <a:off x="2057400" y="2"/>
            <a:ext cx="7086600" cy="6857998"/>
          </a:xfrm>
          <a:solidFill>
            <a:srgbClr val="DEDEDE"/>
          </a:solidFill>
        </p:spPr>
        <p:txBody>
          <a:bodyPr rIns="1371600" anchor="ctr" anchorCtr="0"/>
          <a:lstStyle>
            <a:lvl1pPr algn="r">
              <a:defRPr sz="1000" b="0">
                <a:solidFill>
                  <a:schemeClr val="tx1"/>
                </a:solidFill>
              </a:defRPr>
            </a:lvl1pPr>
          </a:lstStyle>
          <a:p>
            <a:r>
              <a:rPr lang="en-US"/>
              <a:t>Click icon to add picture</a:t>
            </a:r>
            <a:endParaRPr lang="en-GB" dirty="0"/>
          </a:p>
        </p:txBody>
      </p:sp>
      <p:grpSp>
        <p:nvGrpSpPr>
          <p:cNvPr id="13" name="Group 12">
            <a:extLst>
              <a:ext uri="{FF2B5EF4-FFF2-40B4-BE49-F238E27FC236}">
                <a16:creationId xmlns:a16="http://schemas.microsoft.com/office/drawing/2014/main" id="{C2E72B4C-E9AC-B549-A085-023120F06A4D}"/>
              </a:ext>
            </a:extLst>
          </p:cNvPr>
          <p:cNvGrpSpPr/>
          <p:nvPr userDrawn="1"/>
        </p:nvGrpSpPr>
        <p:grpSpPr>
          <a:xfrm>
            <a:off x="0" y="2"/>
            <a:ext cx="6126163" cy="6858000"/>
            <a:chOff x="1" y="3"/>
            <a:chExt cx="6126163" cy="6858000"/>
          </a:xfrm>
        </p:grpSpPr>
        <p:sp>
          <p:nvSpPr>
            <p:cNvPr id="14" name="Freeform: Shape 11">
              <a:extLst>
                <a:ext uri="{FF2B5EF4-FFF2-40B4-BE49-F238E27FC236}">
                  <a16:creationId xmlns:a16="http://schemas.microsoft.com/office/drawing/2014/main" id="{A866170D-BAEB-3F42-8D9F-6D8D43DE7DE2}"/>
                </a:ext>
              </a:extLst>
            </p:cNvPr>
            <p:cNvSpPr>
              <a:spLocks noChangeAspect="1"/>
            </p:cNvSpPr>
            <p:nvPr userDrawn="1"/>
          </p:nvSpPr>
          <p:spPr bwMode="white">
            <a:xfrm>
              <a:off x="1" y="3"/>
              <a:ext cx="6126163" cy="6858000"/>
            </a:xfrm>
            <a:custGeom>
              <a:avLst/>
              <a:gdLst>
                <a:gd name="connsiteX0" fmla="*/ 0 w 6126163"/>
                <a:gd name="connsiteY0" fmla="*/ 0 h 6858000"/>
                <a:gd name="connsiteX1" fmla="*/ 2381250 w 6126163"/>
                <a:gd name="connsiteY1" fmla="*/ 0 h 6858000"/>
                <a:gd name="connsiteX2" fmla="*/ 2381250 w 6126163"/>
                <a:gd name="connsiteY2" fmla="*/ 765175 h 6858000"/>
                <a:gd name="connsiteX3" fmla="*/ 3149601 w 6126163"/>
                <a:gd name="connsiteY3" fmla="*/ 765175 h 6858000"/>
                <a:gd name="connsiteX4" fmla="*/ 3149601 w 6126163"/>
                <a:gd name="connsiteY4" fmla="*/ 1957388 h 6858000"/>
                <a:gd name="connsiteX5" fmla="*/ 5132388 w 6126163"/>
                <a:gd name="connsiteY5" fmla="*/ 1957388 h 6858000"/>
                <a:gd name="connsiteX6" fmla="*/ 5132388 w 6126163"/>
                <a:gd name="connsiteY6" fmla="*/ 4899025 h 6858000"/>
                <a:gd name="connsiteX7" fmla="*/ 6126163 w 6126163"/>
                <a:gd name="connsiteY7" fmla="*/ 4899025 h 6858000"/>
                <a:gd name="connsiteX8" fmla="*/ 6126163 w 6126163"/>
                <a:gd name="connsiteY8" fmla="*/ 6858000 h 6858000"/>
                <a:gd name="connsiteX9" fmla="*/ 5132388 w 6126163"/>
                <a:gd name="connsiteY9" fmla="*/ 6858000 h 6858000"/>
                <a:gd name="connsiteX10" fmla="*/ 3149601 w 6126163"/>
                <a:gd name="connsiteY10" fmla="*/ 6858000 h 6858000"/>
                <a:gd name="connsiteX11" fmla="*/ 2381250 w 6126163"/>
                <a:gd name="connsiteY11" fmla="*/ 6858000 h 6858000"/>
                <a:gd name="connsiteX12" fmla="*/ 917576 w 6126163"/>
                <a:gd name="connsiteY12" fmla="*/ 6858000 h 6858000"/>
                <a:gd name="connsiteX13" fmla="*/ 0 w 6126163"/>
                <a:gd name="connsiteY1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26163" h="6858000">
                  <a:moveTo>
                    <a:pt x="0" y="0"/>
                  </a:moveTo>
                  <a:lnTo>
                    <a:pt x="2381250" y="0"/>
                  </a:lnTo>
                  <a:lnTo>
                    <a:pt x="2381250" y="765175"/>
                  </a:lnTo>
                  <a:lnTo>
                    <a:pt x="3149601" y="765175"/>
                  </a:lnTo>
                  <a:lnTo>
                    <a:pt x="3149601" y="1957388"/>
                  </a:lnTo>
                  <a:lnTo>
                    <a:pt x="5132388" y="1957388"/>
                  </a:lnTo>
                  <a:lnTo>
                    <a:pt x="5132388" y="4899025"/>
                  </a:lnTo>
                  <a:lnTo>
                    <a:pt x="6126163" y="4899025"/>
                  </a:lnTo>
                  <a:lnTo>
                    <a:pt x="6126163" y="6858000"/>
                  </a:lnTo>
                  <a:lnTo>
                    <a:pt x="5132388" y="6858000"/>
                  </a:lnTo>
                  <a:lnTo>
                    <a:pt x="3149601" y="6858000"/>
                  </a:lnTo>
                  <a:lnTo>
                    <a:pt x="2381250" y="6858000"/>
                  </a:lnTo>
                  <a:lnTo>
                    <a:pt x="917576" y="6858000"/>
                  </a:lnTo>
                  <a:lnTo>
                    <a:pt x="0" y="6858000"/>
                  </a:lnTo>
                  <a:close/>
                </a:path>
              </a:pathLst>
            </a:custGeom>
            <a:solidFill>
              <a:srgbClr val="E030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5" name="Picture 14">
              <a:extLst>
                <a:ext uri="{FF2B5EF4-FFF2-40B4-BE49-F238E27FC236}">
                  <a16:creationId xmlns:a16="http://schemas.microsoft.com/office/drawing/2014/main" id="{C9BF79BC-FCFC-8E49-864E-C55EB4F3DCBA}"/>
                </a:ext>
              </a:extLst>
            </p:cNvPr>
            <p:cNvPicPr>
              <a:picLocks noChangeAspect="1"/>
            </p:cNvPicPr>
            <p:nvPr userDrawn="1"/>
          </p:nvPicPr>
          <p:blipFill>
            <a:blip r:embed="rId2"/>
            <a:stretch>
              <a:fillRect/>
            </a:stretch>
          </p:blipFill>
          <p:spPr bwMode="black">
            <a:xfrm>
              <a:off x="201168" y="5330955"/>
              <a:ext cx="1636776" cy="1351184"/>
            </a:xfrm>
            <a:prstGeom prst="rect">
              <a:avLst/>
            </a:prstGeom>
          </p:spPr>
        </p:pic>
      </p:grpSp>
      <p:sp>
        <p:nvSpPr>
          <p:cNvPr id="11" name="Title 1">
            <a:extLst>
              <a:ext uri="{FF2B5EF4-FFF2-40B4-BE49-F238E27FC236}">
                <a16:creationId xmlns:a16="http://schemas.microsoft.com/office/drawing/2014/main" id="{0FD2967A-4C84-1344-8D58-F17F4FAFE902}"/>
              </a:ext>
            </a:extLst>
          </p:cNvPr>
          <p:cNvSpPr>
            <a:spLocks noGrp="1"/>
          </p:cNvSpPr>
          <p:nvPr>
            <p:ph type="ctrTitle" hasCustomPrompt="1"/>
          </p:nvPr>
        </p:nvSpPr>
        <p:spPr>
          <a:xfrm>
            <a:off x="457199" y="2103438"/>
            <a:ext cx="4526281" cy="1828482"/>
          </a:xfrm>
        </p:spPr>
        <p:txBody>
          <a:bodyPr anchor="b" anchorCtr="0">
            <a:normAutofit/>
          </a:bodyPr>
          <a:lstStyle>
            <a:lvl1pPr algn="l">
              <a:lnSpc>
                <a:spcPct val="85000"/>
              </a:lnSpc>
              <a:defRPr sz="3600">
                <a:solidFill>
                  <a:schemeClr val="bg1"/>
                </a:solidFill>
              </a:defRPr>
            </a:lvl1pPr>
          </a:lstStyle>
          <a:p>
            <a:r>
              <a:rPr lang="en-US" dirty="0"/>
              <a:t>[Presentation title]</a:t>
            </a:r>
            <a:endParaRPr lang="en-GB" dirty="0"/>
          </a:p>
        </p:txBody>
      </p:sp>
      <p:sp>
        <p:nvSpPr>
          <p:cNvPr id="12" name="Subtitle 2">
            <a:extLst>
              <a:ext uri="{FF2B5EF4-FFF2-40B4-BE49-F238E27FC236}">
                <a16:creationId xmlns:a16="http://schemas.microsoft.com/office/drawing/2014/main" id="{216102BF-BE82-B04D-8161-106452633667}"/>
              </a:ext>
            </a:extLst>
          </p:cNvPr>
          <p:cNvSpPr>
            <a:spLocks noGrp="1"/>
          </p:cNvSpPr>
          <p:nvPr>
            <p:ph type="subTitle" idx="1" hasCustomPrompt="1"/>
          </p:nvPr>
        </p:nvSpPr>
        <p:spPr>
          <a:xfrm>
            <a:off x="457200" y="4160520"/>
            <a:ext cx="4526280" cy="594360"/>
          </a:xfrm>
        </p:spPr>
        <p:txBody>
          <a:bodyPr/>
          <a:lstStyle>
            <a:lvl1pPr marL="0" indent="0" algn="l">
              <a:lnSpc>
                <a:spcPct val="100000"/>
              </a:lnSpc>
              <a:spcBef>
                <a:spcPts val="0"/>
              </a:spcBef>
              <a:spcAft>
                <a:spcPts val="0"/>
              </a:spcAft>
              <a:buNone/>
              <a:defRPr sz="1400" b="0">
                <a:solidFill>
                  <a:schemeClr val="bg1"/>
                </a:solidFill>
              </a:defRPr>
            </a:lvl1pPr>
            <a:lvl2pPr marL="0" indent="0" algn="l">
              <a:lnSpc>
                <a:spcPct val="100000"/>
              </a:lnSpc>
              <a:spcBef>
                <a:spcPts val="0"/>
              </a:spcBef>
              <a:spcAft>
                <a:spcPts val="0"/>
              </a:spcAft>
              <a:buNone/>
              <a:defRPr sz="1400">
                <a:solidFill>
                  <a:schemeClr val="bg1"/>
                </a:solidFill>
              </a:defRPr>
            </a:lvl2pPr>
            <a:lvl3pPr marL="0" indent="0" algn="l">
              <a:lnSpc>
                <a:spcPct val="100000"/>
              </a:lnSpc>
              <a:spcBef>
                <a:spcPts val="0"/>
              </a:spcBef>
              <a:spcAft>
                <a:spcPts val="0"/>
              </a:spcAft>
              <a:buNone/>
              <a:defRPr sz="1400">
                <a:solidFill>
                  <a:schemeClr val="bg1"/>
                </a:solidFill>
              </a:defRPr>
            </a:lvl3pPr>
            <a:lvl4pPr marL="0" indent="0" algn="l">
              <a:lnSpc>
                <a:spcPct val="100000"/>
              </a:lnSpc>
              <a:spcBef>
                <a:spcPts val="0"/>
              </a:spcBef>
              <a:spcAft>
                <a:spcPts val="0"/>
              </a:spcAft>
              <a:buNone/>
              <a:defRPr sz="1400">
                <a:solidFill>
                  <a:schemeClr val="bg1"/>
                </a:solidFill>
              </a:defRPr>
            </a:lvl4pPr>
            <a:lvl5pPr marL="0" indent="0" algn="l">
              <a:lnSpc>
                <a:spcPct val="100000"/>
              </a:lnSpc>
              <a:spcBef>
                <a:spcPts val="0"/>
              </a:spcBef>
              <a:spcAft>
                <a:spcPts val="0"/>
              </a:spcAft>
              <a:buNone/>
              <a:defRPr sz="1400">
                <a:solidFill>
                  <a:schemeClr val="bg1"/>
                </a:solidFill>
              </a:defRPr>
            </a:lvl5pPr>
            <a:lvl6pPr marL="0" indent="0" algn="l">
              <a:lnSpc>
                <a:spcPct val="100000"/>
              </a:lnSpc>
              <a:spcBef>
                <a:spcPts val="0"/>
              </a:spcBef>
              <a:spcAft>
                <a:spcPts val="0"/>
              </a:spcAft>
              <a:buNone/>
              <a:defRPr sz="1400">
                <a:solidFill>
                  <a:schemeClr val="bg1"/>
                </a:solidFill>
              </a:defRPr>
            </a:lvl6pPr>
            <a:lvl7pPr marL="0" indent="0" algn="l">
              <a:lnSpc>
                <a:spcPct val="100000"/>
              </a:lnSpc>
              <a:spcBef>
                <a:spcPts val="0"/>
              </a:spcBef>
              <a:spcAft>
                <a:spcPts val="0"/>
              </a:spcAft>
              <a:buNone/>
              <a:defRPr sz="1400">
                <a:solidFill>
                  <a:schemeClr val="bg1"/>
                </a:solidFill>
              </a:defRPr>
            </a:lvl7pPr>
            <a:lvl8pPr marL="0" indent="0" algn="l">
              <a:lnSpc>
                <a:spcPct val="100000"/>
              </a:lnSpc>
              <a:spcBef>
                <a:spcPts val="0"/>
              </a:spcBef>
              <a:spcAft>
                <a:spcPts val="0"/>
              </a:spcAft>
              <a:buNone/>
              <a:defRPr sz="1400">
                <a:solidFill>
                  <a:schemeClr val="bg1"/>
                </a:solidFill>
              </a:defRPr>
            </a:lvl8pPr>
            <a:lvl9pPr marL="0" indent="0" algn="l">
              <a:lnSpc>
                <a:spcPct val="100000"/>
              </a:lnSpc>
              <a:spcBef>
                <a:spcPts val="0"/>
              </a:spcBef>
              <a:spcAft>
                <a:spcPts val="0"/>
              </a:spcAft>
              <a:buNone/>
              <a:defRPr sz="1400">
                <a:solidFill>
                  <a:schemeClr val="bg1"/>
                </a:solidFill>
              </a:defRPr>
            </a:lvl9pPr>
          </a:lstStyle>
          <a:p>
            <a:r>
              <a:rPr lang="en-US" dirty="0"/>
              <a:t>[Presentation subtitle]</a:t>
            </a:r>
          </a:p>
        </p:txBody>
      </p:sp>
    </p:spTree>
    <p:extLst>
      <p:ext uri="{BB962C8B-B14F-4D97-AF65-F5344CB8AC3E}">
        <p14:creationId xmlns:p14="http://schemas.microsoft.com/office/powerpoint/2010/main" val="13434624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Logo Shape Rose">
    <p:spTree>
      <p:nvGrpSpPr>
        <p:cNvPr id="1" name=""/>
        <p:cNvGrpSpPr/>
        <p:nvPr/>
      </p:nvGrpSpPr>
      <p:grpSpPr>
        <a:xfrm>
          <a:off x="0" y="0"/>
          <a:ext cx="0" cy="0"/>
          <a:chOff x="0" y="0"/>
          <a:chExt cx="0" cy="0"/>
        </a:xfrm>
      </p:grpSpPr>
      <p:sp>
        <p:nvSpPr>
          <p:cNvPr id="9" name="Picture Placeholder 4">
            <a:extLst>
              <a:ext uri="{FF2B5EF4-FFF2-40B4-BE49-F238E27FC236}">
                <a16:creationId xmlns:a16="http://schemas.microsoft.com/office/drawing/2014/main" id="{2504B055-84E9-A34C-9FA5-3A4898E3B2D5}"/>
              </a:ext>
            </a:extLst>
          </p:cNvPr>
          <p:cNvSpPr>
            <a:spLocks noGrp="1"/>
          </p:cNvSpPr>
          <p:nvPr>
            <p:ph type="pic" sz="quarter" idx="10"/>
          </p:nvPr>
        </p:nvSpPr>
        <p:spPr bwMode="hidden">
          <a:xfrm>
            <a:off x="2057400" y="1"/>
            <a:ext cx="7086600" cy="6857999"/>
          </a:xfrm>
          <a:solidFill>
            <a:srgbClr val="DEDEDE"/>
          </a:solidFill>
        </p:spPr>
        <p:txBody>
          <a:bodyPr rIns="1371600" anchor="ctr" anchorCtr="0"/>
          <a:lstStyle>
            <a:lvl1pPr algn="r">
              <a:defRPr sz="1000" b="0">
                <a:solidFill>
                  <a:schemeClr val="tx1"/>
                </a:solidFill>
              </a:defRPr>
            </a:lvl1pPr>
          </a:lstStyle>
          <a:p>
            <a:r>
              <a:rPr lang="en-US"/>
              <a:t>Click icon to add picture</a:t>
            </a:r>
            <a:endParaRPr lang="en-GB" dirty="0"/>
          </a:p>
        </p:txBody>
      </p:sp>
      <p:grpSp>
        <p:nvGrpSpPr>
          <p:cNvPr id="12" name="Group 11">
            <a:extLst>
              <a:ext uri="{FF2B5EF4-FFF2-40B4-BE49-F238E27FC236}">
                <a16:creationId xmlns:a16="http://schemas.microsoft.com/office/drawing/2014/main" id="{BAC7093D-095F-A14E-9831-165F97F41D07}"/>
              </a:ext>
            </a:extLst>
          </p:cNvPr>
          <p:cNvGrpSpPr/>
          <p:nvPr userDrawn="1"/>
        </p:nvGrpSpPr>
        <p:grpSpPr>
          <a:xfrm>
            <a:off x="0" y="1"/>
            <a:ext cx="6126163" cy="6858000"/>
            <a:chOff x="1" y="3"/>
            <a:chExt cx="6126163" cy="6858000"/>
          </a:xfrm>
        </p:grpSpPr>
        <p:sp>
          <p:nvSpPr>
            <p:cNvPr id="14" name="Freeform: Shape 11">
              <a:extLst>
                <a:ext uri="{FF2B5EF4-FFF2-40B4-BE49-F238E27FC236}">
                  <a16:creationId xmlns:a16="http://schemas.microsoft.com/office/drawing/2014/main" id="{B540CD59-43B2-F84B-AA42-A5DB9595C5EA}"/>
                </a:ext>
              </a:extLst>
            </p:cNvPr>
            <p:cNvSpPr>
              <a:spLocks noChangeAspect="1"/>
            </p:cNvSpPr>
            <p:nvPr userDrawn="1"/>
          </p:nvSpPr>
          <p:spPr bwMode="white">
            <a:xfrm>
              <a:off x="1" y="3"/>
              <a:ext cx="6126163" cy="6858000"/>
            </a:xfrm>
            <a:custGeom>
              <a:avLst/>
              <a:gdLst>
                <a:gd name="connsiteX0" fmla="*/ 0 w 6126163"/>
                <a:gd name="connsiteY0" fmla="*/ 0 h 6858000"/>
                <a:gd name="connsiteX1" fmla="*/ 2381250 w 6126163"/>
                <a:gd name="connsiteY1" fmla="*/ 0 h 6858000"/>
                <a:gd name="connsiteX2" fmla="*/ 2381250 w 6126163"/>
                <a:gd name="connsiteY2" fmla="*/ 765175 h 6858000"/>
                <a:gd name="connsiteX3" fmla="*/ 3149601 w 6126163"/>
                <a:gd name="connsiteY3" fmla="*/ 765175 h 6858000"/>
                <a:gd name="connsiteX4" fmla="*/ 3149601 w 6126163"/>
                <a:gd name="connsiteY4" fmla="*/ 1957388 h 6858000"/>
                <a:gd name="connsiteX5" fmla="*/ 5132388 w 6126163"/>
                <a:gd name="connsiteY5" fmla="*/ 1957388 h 6858000"/>
                <a:gd name="connsiteX6" fmla="*/ 5132388 w 6126163"/>
                <a:gd name="connsiteY6" fmla="*/ 4899025 h 6858000"/>
                <a:gd name="connsiteX7" fmla="*/ 6126163 w 6126163"/>
                <a:gd name="connsiteY7" fmla="*/ 4899025 h 6858000"/>
                <a:gd name="connsiteX8" fmla="*/ 6126163 w 6126163"/>
                <a:gd name="connsiteY8" fmla="*/ 6858000 h 6858000"/>
                <a:gd name="connsiteX9" fmla="*/ 5132388 w 6126163"/>
                <a:gd name="connsiteY9" fmla="*/ 6858000 h 6858000"/>
                <a:gd name="connsiteX10" fmla="*/ 3149601 w 6126163"/>
                <a:gd name="connsiteY10" fmla="*/ 6858000 h 6858000"/>
                <a:gd name="connsiteX11" fmla="*/ 2381250 w 6126163"/>
                <a:gd name="connsiteY11" fmla="*/ 6858000 h 6858000"/>
                <a:gd name="connsiteX12" fmla="*/ 917576 w 6126163"/>
                <a:gd name="connsiteY12" fmla="*/ 6858000 h 6858000"/>
                <a:gd name="connsiteX13" fmla="*/ 0 w 6126163"/>
                <a:gd name="connsiteY1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26163" h="6858000">
                  <a:moveTo>
                    <a:pt x="0" y="0"/>
                  </a:moveTo>
                  <a:lnTo>
                    <a:pt x="2381250" y="0"/>
                  </a:lnTo>
                  <a:lnTo>
                    <a:pt x="2381250" y="765175"/>
                  </a:lnTo>
                  <a:lnTo>
                    <a:pt x="3149601" y="765175"/>
                  </a:lnTo>
                  <a:lnTo>
                    <a:pt x="3149601" y="1957388"/>
                  </a:lnTo>
                  <a:lnTo>
                    <a:pt x="5132388" y="1957388"/>
                  </a:lnTo>
                  <a:lnTo>
                    <a:pt x="5132388" y="4899025"/>
                  </a:lnTo>
                  <a:lnTo>
                    <a:pt x="6126163" y="4899025"/>
                  </a:lnTo>
                  <a:lnTo>
                    <a:pt x="6126163" y="6858000"/>
                  </a:lnTo>
                  <a:lnTo>
                    <a:pt x="5132388" y="6858000"/>
                  </a:lnTo>
                  <a:lnTo>
                    <a:pt x="3149601" y="6858000"/>
                  </a:lnTo>
                  <a:lnTo>
                    <a:pt x="2381250" y="6858000"/>
                  </a:lnTo>
                  <a:lnTo>
                    <a:pt x="917576" y="6858000"/>
                  </a:lnTo>
                  <a:lnTo>
                    <a:pt x="0" y="6858000"/>
                  </a:lnTo>
                  <a:close/>
                </a:path>
              </a:pathLst>
            </a:custGeom>
            <a:solidFill>
              <a:srgbClr val="DB536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5" name="Picture 14">
              <a:extLst>
                <a:ext uri="{FF2B5EF4-FFF2-40B4-BE49-F238E27FC236}">
                  <a16:creationId xmlns:a16="http://schemas.microsoft.com/office/drawing/2014/main" id="{D2D4EADF-B32A-8D45-9D10-284CC3EC7F47}"/>
                </a:ext>
              </a:extLst>
            </p:cNvPr>
            <p:cNvPicPr>
              <a:picLocks noChangeAspect="1"/>
            </p:cNvPicPr>
            <p:nvPr userDrawn="1"/>
          </p:nvPicPr>
          <p:blipFill>
            <a:blip r:embed="rId2"/>
            <a:stretch>
              <a:fillRect/>
            </a:stretch>
          </p:blipFill>
          <p:spPr bwMode="black">
            <a:xfrm>
              <a:off x="201168" y="5330955"/>
              <a:ext cx="1636776" cy="1351184"/>
            </a:xfrm>
            <a:prstGeom prst="rect">
              <a:avLst/>
            </a:prstGeom>
          </p:spPr>
        </p:pic>
      </p:grpSp>
      <p:sp>
        <p:nvSpPr>
          <p:cNvPr id="10" name="Title 1">
            <a:extLst>
              <a:ext uri="{FF2B5EF4-FFF2-40B4-BE49-F238E27FC236}">
                <a16:creationId xmlns:a16="http://schemas.microsoft.com/office/drawing/2014/main" id="{3374F19E-182A-5B44-8CC6-FDC61C7A7E89}"/>
              </a:ext>
            </a:extLst>
          </p:cNvPr>
          <p:cNvSpPr>
            <a:spLocks noGrp="1"/>
          </p:cNvSpPr>
          <p:nvPr>
            <p:ph type="ctrTitle" hasCustomPrompt="1"/>
          </p:nvPr>
        </p:nvSpPr>
        <p:spPr>
          <a:xfrm>
            <a:off x="457199" y="2103438"/>
            <a:ext cx="4526281" cy="1828482"/>
          </a:xfrm>
        </p:spPr>
        <p:txBody>
          <a:bodyPr anchor="b" anchorCtr="0">
            <a:normAutofit/>
          </a:bodyPr>
          <a:lstStyle>
            <a:lvl1pPr algn="l">
              <a:lnSpc>
                <a:spcPct val="85000"/>
              </a:lnSpc>
              <a:defRPr sz="3600">
                <a:solidFill>
                  <a:schemeClr val="bg1"/>
                </a:solidFill>
              </a:defRPr>
            </a:lvl1pPr>
          </a:lstStyle>
          <a:p>
            <a:r>
              <a:rPr lang="en-US" dirty="0"/>
              <a:t>[Presentation title]</a:t>
            </a:r>
            <a:endParaRPr lang="en-GB" dirty="0"/>
          </a:p>
        </p:txBody>
      </p:sp>
      <p:sp>
        <p:nvSpPr>
          <p:cNvPr id="11" name="Subtitle 2">
            <a:extLst>
              <a:ext uri="{FF2B5EF4-FFF2-40B4-BE49-F238E27FC236}">
                <a16:creationId xmlns:a16="http://schemas.microsoft.com/office/drawing/2014/main" id="{756D3F89-AB75-3D47-8890-0CCF1CED0508}"/>
              </a:ext>
            </a:extLst>
          </p:cNvPr>
          <p:cNvSpPr>
            <a:spLocks noGrp="1"/>
          </p:cNvSpPr>
          <p:nvPr>
            <p:ph type="subTitle" idx="1" hasCustomPrompt="1"/>
          </p:nvPr>
        </p:nvSpPr>
        <p:spPr>
          <a:xfrm>
            <a:off x="457200" y="4160520"/>
            <a:ext cx="4526280" cy="594360"/>
          </a:xfrm>
        </p:spPr>
        <p:txBody>
          <a:bodyPr/>
          <a:lstStyle>
            <a:lvl1pPr marL="0" indent="0" algn="l">
              <a:lnSpc>
                <a:spcPct val="100000"/>
              </a:lnSpc>
              <a:spcBef>
                <a:spcPts val="0"/>
              </a:spcBef>
              <a:spcAft>
                <a:spcPts val="0"/>
              </a:spcAft>
              <a:buNone/>
              <a:defRPr sz="1400" b="0">
                <a:solidFill>
                  <a:schemeClr val="bg1"/>
                </a:solidFill>
              </a:defRPr>
            </a:lvl1pPr>
            <a:lvl2pPr marL="0" indent="0" algn="l">
              <a:lnSpc>
                <a:spcPct val="100000"/>
              </a:lnSpc>
              <a:spcBef>
                <a:spcPts val="0"/>
              </a:spcBef>
              <a:spcAft>
                <a:spcPts val="0"/>
              </a:spcAft>
              <a:buNone/>
              <a:defRPr sz="1400">
                <a:solidFill>
                  <a:schemeClr val="bg1"/>
                </a:solidFill>
              </a:defRPr>
            </a:lvl2pPr>
            <a:lvl3pPr marL="0" indent="0" algn="l">
              <a:lnSpc>
                <a:spcPct val="100000"/>
              </a:lnSpc>
              <a:spcBef>
                <a:spcPts val="0"/>
              </a:spcBef>
              <a:spcAft>
                <a:spcPts val="0"/>
              </a:spcAft>
              <a:buNone/>
              <a:defRPr sz="1400">
                <a:solidFill>
                  <a:schemeClr val="bg1"/>
                </a:solidFill>
              </a:defRPr>
            </a:lvl3pPr>
            <a:lvl4pPr marL="0" indent="0" algn="l">
              <a:lnSpc>
                <a:spcPct val="100000"/>
              </a:lnSpc>
              <a:spcBef>
                <a:spcPts val="0"/>
              </a:spcBef>
              <a:spcAft>
                <a:spcPts val="0"/>
              </a:spcAft>
              <a:buNone/>
              <a:defRPr sz="1400">
                <a:solidFill>
                  <a:schemeClr val="bg1"/>
                </a:solidFill>
              </a:defRPr>
            </a:lvl4pPr>
            <a:lvl5pPr marL="0" indent="0" algn="l">
              <a:lnSpc>
                <a:spcPct val="100000"/>
              </a:lnSpc>
              <a:spcBef>
                <a:spcPts val="0"/>
              </a:spcBef>
              <a:spcAft>
                <a:spcPts val="0"/>
              </a:spcAft>
              <a:buNone/>
              <a:defRPr sz="1400">
                <a:solidFill>
                  <a:schemeClr val="bg1"/>
                </a:solidFill>
              </a:defRPr>
            </a:lvl5pPr>
            <a:lvl6pPr marL="0" indent="0" algn="l">
              <a:lnSpc>
                <a:spcPct val="100000"/>
              </a:lnSpc>
              <a:spcBef>
                <a:spcPts val="0"/>
              </a:spcBef>
              <a:spcAft>
                <a:spcPts val="0"/>
              </a:spcAft>
              <a:buNone/>
              <a:defRPr sz="1400">
                <a:solidFill>
                  <a:schemeClr val="bg1"/>
                </a:solidFill>
              </a:defRPr>
            </a:lvl6pPr>
            <a:lvl7pPr marL="0" indent="0" algn="l">
              <a:lnSpc>
                <a:spcPct val="100000"/>
              </a:lnSpc>
              <a:spcBef>
                <a:spcPts val="0"/>
              </a:spcBef>
              <a:spcAft>
                <a:spcPts val="0"/>
              </a:spcAft>
              <a:buNone/>
              <a:defRPr sz="1400">
                <a:solidFill>
                  <a:schemeClr val="bg1"/>
                </a:solidFill>
              </a:defRPr>
            </a:lvl7pPr>
            <a:lvl8pPr marL="0" indent="0" algn="l">
              <a:lnSpc>
                <a:spcPct val="100000"/>
              </a:lnSpc>
              <a:spcBef>
                <a:spcPts val="0"/>
              </a:spcBef>
              <a:spcAft>
                <a:spcPts val="0"/>
              </a:spcAft>
              <a:buNone/>
              <a:defRPr sz="1400">
                <a:solidFill>
                  <a:schemeClr val="bg1"/>
                </a:solidFill>
              </a:defRPr>
            </a:lvl8pPr>
            <a:lvl9pPr marL="0" indent="0" algn="l">
              <a:lnSpc>
                <a:spcPct val="100000"/>
              </a:lnSpc>
              <a:spcBef>
                <a:spcPts val="0"/>
              </a:spcBef>
              <a:spcAft>
                <a:spcPts val="0"/>
              </a:spcAft>
              <a:buNone/>
              <a:defRPr sz="1400">
                <a:solidFill>
                  <a:schemeClr val="bg1"/>
                </a:solidFill>
              </a:defRPr>
            </a:lvl9pPr>
          </a:lstStyle>
          <a:p>
            <a:r>
              <a:rPr lang="en-US" dirty="0"/>
              <a:t>[Presentation subtitle]</a:t>
            </a:r>
          </a:p>
        </p:txBody>
      </p:sp>
    </p:spTree>
    <p:extLst>
      <p:ext uri="{BB962C8B-B14F-4D97-AF65-F5344CB8AC3E}">
        <p14:creationId xmlns:p14="http://schemas.microsoft.com/office/powerpoint/2010/main" val="35871344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 Logo Shape Grey">
    <p:spTree>
      <p:nvGrpSpPr>
        <p:cNvPr id="1" name=""/>
        <p:cNvGrpSpPr/>
        <p:nvPr/>
      </p:nvGrpSpPr>
      <p:grpSpPr>
        <a:xfrm>
          <a:off x="0" y="0"/>
          <a:ext cx="0" cy="0"/>
          <a:chOff x="0" y="0"/>
          <a:chExt cx="0" cy="0"/>
        </a:xfrm>
      </p:grpSpPr>
      <p:sp>
        <p:nvSpPr>
          <p:cNvPr id="9" name="Picture Placeholder 4">
            <a:extLst>
              <a:ext uri="{FF2B5EF4-FFF2-40B4-BE49-F238E27FC236}">
                <a16:creationId xmlns:a16="http://schemas.microsoft.com/office/drawing/2014/main" id="{B147A814-53FE-0143-93DA-63021064389A}"/>
              </a:ext>
            </a:extLst>
          </p:cNvPr>
          <p:cNvSpPr>
            <a:spLocks noGrp="1"/>
          </p:cNvSpPr>
          <p:nvPr>
            <p:ph type="pic" sz="quarter" idx="10"/>
          </p:nvPr>
        </p:nvSpPr>
        <p:spPr bwMode="hidden">
          <a:xfrm>
            <a:off x="2057400" y="2"/>
            <a:ext cx="7086600" cy="6857998"/>
          </a:xfrm>
          <a:solidFill>
            <a:srgbClr val="DEDEDE"/>
          </a:solidFill>
        </p:spPr>
        <p:txBody>
          <a:bodyPr rIns="1371600" anchor="ctr" anchorCtr="0"/>
          <a:lstStyle>
            <a:lvl1pPr algn="r">
              <a:defRPr sz="1000" b="0">
                <a:solidFill>
                  <a:schemeClr val="tx1"/>
                </a:solidFill>
              </a:defRPr>
            </a:lvl1pPr>
          </a:lstStyle>
          <a:p>
            <a:r>
              <a:rPr lang="en-US"/>
              <a:t>Click icon to add picture</a:t>
            </a:r>
            <a:endParaRPr lang="en-GB" dirty="0"/>
          </a:p>
        </p:txBody>
      </p:sp>
      <p:grpSp>
        <p:nvGrpSpPr>
          <p:cNvPr id="13" name="Group 12">
            <a:extLst>
              <a:ext uri="{FF2B5EF4-FFF2-40B4-BE49-F238E27FC236}">
                <a16:creationId xmlns:a16="http://schemas.microsoft.com/office/drawing/2014/main" id="{1D7975CC-87C7-7741-9AF8-48B12A834C6B}"/>
              </a:ext>
            </a:extLst>
          </p:cNvPr>
          <p:cNvGrpSpPr/>
          <p:nvPr userDrawn="1"/>
        </p:nvGrpSpPr>
        <p:grpSpPr>
          <a:xfrm>
            <a:off x="0" y="2"/>
            <a:ext cx="6126163" cy="6858000"/>
            <a:chOff x="1" y="3"/>
            <a:chExt cx="6126163" cy="6858000"/>
          </a:xfrm>
        </p:grpSpPr>
        <p:sp>
          <p:nvSpPr>
            <p:cNvPr id="14" name="Freeform: Shape 11">
              <a:extLst>
                <a:ext uri="{FF2B5EF4-FFF2-40B4-BE49-F238E27FC236}">
                  <a16:creationId xmlns:a16="http://schemas.microsoft.com/office/drawing/2014/main" id="{B880DEB7-9886-FC44-AE29-F0D5F19A1ACB}"/>
                </a:ext>
              </a:extLst>
            </p:cNvPr>
            <p:cNvSpPr>
              <a:spLocks noChangeAspect="1"/>
            </p:cNvSpPr>
            <p:nvPr userDrawn="1"/>
          </p:nvSpPr>
          <p:spPr bwMode="white">
            <a:xfrm>
              <a:off x="1" y="3"/>
              <a:ext cx="6126163" cy="6858000"/>
            </a:xfrm>
            <a:custGeom>
              <a:avLst/>
              <a:gdLst>
                <a:gd name="connsiteX0" fmla="*/ 0 w 6126163"/>
                <a:gd name="connsiteY0" fmla="*/ 0 h 6858000"/>
                <a:gd name="connsiteX1" fmla="*/ 2381250 w 6126163"/>
                <a:gd name="connsiteY1" fmla="*/ 0 h 6858000"/>
                <a:gd name="connsiteX2" fmla="*/ 2381250 w 6126163"/>
                <a:gd name="connsiteY2" fmla="*/ 765175 h 6858000"/>
                <a:gd name="connsiteX3" fmla="*/ 3149601 w 6126163"/>
                <a:gd name="connsiteY3" fmla="*/ 765175 h 6858000"/>
                <a:gd name="connsiteX4" fmla="*/ 3149601 w 6126163"/>
                <a:gd name="connsiteY4" fmla="*/ 1957388 h 6858000"/>
                <a:gd name="connsiteX5" fmla="*/ 5132388 w 6126163"/>
                <a:gd name="connsiteY5" fmla="*/ 1957388 h 6858000"/>
                <a:gd name="connsiteX6" fmla="*/ 5132388 w 6126163"/>
                <a:gd name="connsiteY6" fmla="*/ 4899025 h 6858000"/>
                <a:gd name="connsiteX7" fmla="*/ 6126163 w 6126163"/>
                <a:gd name="connsiteY7" fmla="*/ 4899025 h 6858000"/>
                <a:gd name="connsiteX8" fmla="*/ 6126163 w 6126163"/>
                <a:gd name="connsiteY8" fmla="*/ 6858000 h 6858000"/>
                <a:gd name="connsiteX9" fmla="*/ 5132388 w 6126163"/>
                <a:gd name="connsiteY9" fmla="*/ 6858000 h 6858000"/>
                <a:gd name="connsiteX10" fmla="*/ 3149601 w 6126163"/>
                <a:gd name="connsiteY10" fmla="*/ 6858000 h 6858000"/>
                <a:gd name="connsiteX11" fmla="*/ 2381250 w 6126163"/>
                <a:gd name="connsiteY11" fmla="*/ 6858000 h 6858000"/>
                <a:gd name="connsiteX12" fmla="*/ 917576 w 6126163"/>
                <a:gd name="connsiteY12" fmla="*/ 6858000 h 6858000"/>
                <a:gd name="connsiteX13" fmla="*/ 0 w 6126163"/>
                <a:gd name="connsiteY1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26163" h="6858000">
                  <a:moveTo>
                    <a:pt x="0" y="0"/>
                  </a:moveTo>
                  <a:lnTo>
                    <a:pt x="2381250" y="0"/>
                  </a:lnTo>
                  <a:lnTo>
                    <a:pt x="2381250" y="765175"/>
                  </a:lnTo>
                  <a:lnTo>
                    <a:pt x="3149601" y="765175"/>
                  </a:lnTo>
                  <a:lnTo>
                    <a:pt x="3149601" y="1957388"/>
                  </a:lnTo>
                  <a:lnTo>
                    <a:pt x="5132388" y="1957388"/>
                  </a:lnTo>
                  <a:lnTo>
                    <a:pt x="5132388" y="4899025"/>
                  </a:lnTo>
                  <a:lnTo>
                    <a:pt x="6126163" y="4899025"/>
                  </a:lnTo>
                  <a:lnTo>
                    <a:pt x="6126163" y="6858000"/>
                  </a:lnTo>
                  <a:lnTo>
                    <a:pt x="5132388" y="6858000"/>
                  </a:lnTo>
                  <a:lnTo>
                    <a:pt x="3149601" y="6858000"/>
                  </a:lnTo>
                  <a:lnTo>
                    <a:pt x="2381250" y="6858000"/>
                  </a:lnTo>
                  <a:lnTo>
                    <a:pt x="917576" y="6858000"/>
                  </a:lnTo>
                  <a:lnTo>
                    <a:pt x="0" y="6858000"/>
                  </a:lnTo>
                  <a:close/>
                </a:path>
              </a:pathLst>
            </a:custGeom>
            <a:solidFill>
              <a:srgbClr val="46464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5" name="Picture 14">
              <a:extLst>
                <a:ext uri="{FF2B5EF4-FFF2-40B4-BE49-F238E27FC236}">
                  <a16:creationId xmlns:a16="http://schemas.microsoft.com/office/drawing/2014/main" id="{324661FF-8AA8-1042-85CD-9F3FF576883E}"/>
                </a:ext>
              </a:extLst>
            </p:cNvPr>
            <p:cNvPicPr>
              <a:picLocks noChangeAspect="1"/>
            </p:cNvPicPr>
            <p:nvPr userDrawn="1"/>
          </p:nvPicPr>
          <p:blipFill>
            <a:blip r:embed="rId2"/>
            <a:stretch>
              <a:fillRect/>
            </a:stretch>
          </p:blipFill>
          <p:spPr bwMode="black">
            <a:xfrm>
              <a:off x="201168" y="5330955"/>
              <a:ext cx="1636776" cy="1351184"/>
            </a:xfrm>
            <a:prstGeom prst="rect">
              <a:avLst/>
            </a:prstGeom>
          </p:spPr>
        </p:pic>
      </p:grpSp>
      <p:sp>
        <p:nvSpPr>
          <p:cNvPr id="8" name="Title 1">
            <a:extLst>
              <a:ext uri="{FF2B5EF4-FFF2-40B4-BE49-F238E27FC236}">
                <a16:creationId xmlns:a16="http://schemas.microsoft.com/office/drawing/2014/main" id="{ABC52BA7-3D3B-6D4F-86D0-40793D40F89A}"/>
              </a:ext>
            </a:extLst>
          </p:cNvPr>
          <p:cNvSpPr>
            <a:spLocks noGrp="1"/>
          </p:cNvSpPr>
          <p:nvPr>
            <p:ph type="ctrTitle" hasCustomPrompt="1"/>
          </p:nvPr>
        </p:nvSpPr>
        <p:spPr>
          <a:xfrm>
            <a:off x="457199" y="2103438"/>
            <a:ext cx="4526281" cy="1828482"/>
          </a:xfrm>
        </p:spPr>
        <p:txBody>
          <a:bodyPr anchor="b" anchorCtr="0">
            <a:normAutofit/>
          </a:bodyPr>
          <a:lstStyle>
            <a:lvl1pPr algn="l">
              <a:lnSpc>
                <a:spcPct val="85000"/>
              </a:lnSpc>
              <a:defRPr sz="3600">
                <a:solidFill>
                  <a:schemeClr val="bg1"/>
                </a:solidFill>
              </a:defRPr>
            </a:lvl1pPr>
          </a:lstStyle>
          <a:p>
            <a:r>
              <a:rPr lang="en-US" dirty="0"/>
              <a:t>[Presentation title]</a:t>
            </a:r>
            <a:endParaRPr lang="en-GB" dirty="0"/>
          </a:p>
        </p:txBody>
      </p:sp>
      <p:sp>
        <p:nvSpPr>
          <p:cNvPr id="12" name="Subtitle 2">
            <a:extLst>
              <a:ext uri="{FF2B5EF4-FFF2-40B4-BE49-F238E27FC236}">
                <a16:creationId xmlns:a16="http://schemas.microsoft.com/office/drawing/2014/main" id="{60EF0CBB-6D42-A045-B439-8636D01DB15E}"/>
              </a:ext>
            </a:extLst>
          </p:cNvPr>
          <p:cNvSpPr>
            <a:spLocks noGrp="1"/>
          </p:cNvSpPr>
          <p:nvPr>
            <p:ph type="subTitle" idx="1" hasCustomPrompt="1"/>
          </p:nvPr>
        </p:nvSpPr>
        <p:spPr>
          <a:xfrm>
            <a:off x="457200" y="4160520"/>
            <a:ext cx="4526280" cy="594360"/>
          </a:xfrm>
        </p:spPr>
        <p:txBody>
          <a:bodyPr/>
          <a:lstStyle>
            <a:lvl1pPr marL="0" indent="0" algn="l">
              <a:lnSpc>
                <a:spcPct val="100000"/>
              </a:lnSpc>
              <a:spcBef>
                <a:spcPts val="0"/>
              </a:spcBef>
              <a:spcAft>
                <a:spcPts val="0"/>
              </a:spcAft>
              <a:buNone/>
              <a:defRPr sz="1400" b="0">
                <a:solidFill>
                  <a:schemeClr val="bg1"/>
                </a:solidFill>
              </a:defRPr>
            </a:lvl1pPr>
            <a:lvl2pPr marL="0" indent="0" algn="l">
              <a:lnSpc>
                <a:spcPct val="100000"/>
              </a:lnSpc>
              <a:spcBef>
                <a:spcPts val="0"/>
              </a:spcBef>
              <a:spcAft>
                <a:spcPts val="0"/>
              </a:spcAft>
              <a:buNone/>
              <a:defRPr sz="1400">
                <a:solidFill>
                  <a:schemeClr val="bg1"/>
                </a:solidFill>
              </a:defRPr>
            </a:lvl2pPr>
            <a:lvl3pPr marL="0" indent="0" algn="l">
              <a:lnSpc>
                <a:spcPct val="100000"/>
              </a:lnSpc>
              <a:spcBef>
                <a:spcPts val="0"/>
              </a:spcBef>
              <a:spcAft>
                <a:spcPts val="0"/>
              </a:spcAft>
              <a:buNone/>
              <a:defRPr sz="1400">
                <a:solidFill>
                  <a:schemeClr val="bg1"/>
                </a:solidFill>
              </a:defRPr>
            </a:lvl3pPr>
            <a:lvl4pPr marL="0" indent="0" algn="l">
              <a:lnSpc>
                <a:spcPct val="100000"/>
              </a:lnSpc>
              <a:spcBef>
                <a:spcPts val="0"/>
              </a:spcBef>
              <a:spcAft>
                <a:spcPts val="0"/>
              </a:spcAft>
              <a:buNone/>
              <a:defRPr sz="1400">
                <a:solidFill>
                  <a:schemeClr val="bg1"/>
                </a:solidFill>
              </a:defRPr>
            </a:lvl4pPr>
            <a:lvl5pPr marL="0" indent="0" algn="l">
              <a:lnSpc>
                <a:spcPct val="100000"/>
              </a:lnSpc>
              <a:spcBef>
                <a:spcPts val="0"/>
              </a:spcBef>
              <a:spcAft>
                <a:spcPts val="0"/>
              </a:spcAft>
              <a:buNone/>
              <a:defRPr sz="1400">
                <a:solidFill>
                  <a:schemeClr val="bg1"/>
                </a:solidFill>
              </a:defRPr>
            </a:lvl5pPr>
            <a:lvl6pPr marL="0" indent="0" algn="l">
              <a:lnSpc>
                <a:spcPct val="100000"/>
              </a:lnSpc>
              <a:spcBef>
                <a:spcPts val="0"/>
              </a:spcBef>
              <a:spcAft>
                <a:spcPts val="0"/>
              </a:spcAft>
              <a:buNone/>
              <a:defRPr sz="1400">
                <a:solidFill>
                  <a:schemeClr val="bg1"/>
                </a:solidFill>
              </a:defRPr>
            </a:lvl6pPr>
            <a:lvl7pPr marL="0" indent="0" algn="l">
              <a:lnSpc>
                <a:spcPct val="100000"/>
              </a:lnSpc>
              <a:spcBef>
                <a:spcPts val="0"/>
              </a:spcBef>
              <a:spcAft>
                <a:spcPts val="0"/>
              </a:spcAft>
              <a:buNone/>
              <a:defRPr sz="1400">
                <a:solidFill>
                  <a:schemeClr val="bg1"/>
                </a:solidFill>
              </a:defRPr>
            </a:lvl7pPr>
            <a:lvl8pPr marL="0" indent="0" algn="l">
              <a:lnSpc>
                <a:spcPct val="100000"/>
              </a:lnSpc>
              <a:spcBef>
                <a:spcPts val="0"/>
              </a:spcBef>
              <a:spcAft>
                <a:spcPts val="0"/>
              </a:spcAft>
              <a:buNone/>
              <a:defRPr sz="1400">
                <a:solidFill>
                  <a:schemeClr val="bg1"/>
                </a:solidFill>
              </a:defRPr>
            </a:lvl8pPr>
            <a:lvl9pPr marL="0" indent="0" algn="l">
              <a:lnSpc>
                <a:spcPct val="100000"/>
              </a:lnSpc>
              <a:spcBef>
                <a:spcPts val="0"/>
              </a:spcBef>
              <a:spcAft>
                <a:spcPts val="0"/>
              </a:spcAft>
              <a:buNone/>
              <a:defRPr sz="1400">
                <a:solidFill>
                  <a:schemeClr val="bg1"/>
                </a:solidFill>
              </a:defRPr>
            </a:lvl9pPr>
          </a:lstStyle>
          <a:p>
            <a:r>
              <a:rPr lang="en-US" dirty="0"/>
              <a:t>[Presentation subtitle]</a:t>
            </a:r>
          </a:p>
        </p:txBody>
      </p:sp>
    </p:spTree>
    <p:extLst>
      <p:ext uri="{BB962C8B-B14F-4D97-AF65-F5344CB8AC3E}">
        <p14:creationId xmlns:p14="http://schemas.microsoft.com/office/powerpoint/2010/main" val="33951839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Slide Split">
    <p:spTree>
      <p:nvGrpSpPr>
        <p:cNvPr id="1" name=""/>
        <p:cNvGrpSpPr/>
        <p:nvPr/>
      </p:nvGrpSpPr>
      <p:grpSpPr>
        <a:xfrm>
          <a:off x="0" y="0"/>
          <a:ext cx="0" cy="0"/>
          <a:chOff x="0" y="0"/>
          <a:chExt cx="0" cy="0"/>
        </a:xfrm>
      </p:grpSpPr>
      <p:sp>
        <p:nvSpPr>
          <p:cNvPr id="14" name="Picture Placeholder 4"/>
          <p:cNvSpPr>
            <a:spLocks noGrp="1"/>
          </p:cNvSpPr>
          <p:nvPr>
            <p:ph type="pic" sz="quarter" idx="10"/>
          </p:nvPr>
        </p:nvSpPr>
        <p:spPr bwMode="hidden">
          <a:xfrm>
            <a:off x="4572000" y="0"/>
            <a:ext cx="4572000" cy="6858000"/>
          </a:xfrm>
          <a:solidFill>
            <a:srgbClr val="DEDEDE"/>
          </a:solidFill>
        </p:spPr>
        <p:txBody>
          <a:bodyPr anchor="ctr" anchorCtr="0"/>
          <a:lstStyle>
            <a:lvl1pPr algn="ctr">
              <a:defRPr sz="1000" b="0">
                <a:solidFill>
                  <a:schemeClr val="tx1"/>
                </a:solidFill>
              </a:defRPr>
            </a:lvl1pPr>
          </a:lstStyle>
          <a:p>
            <a:r>
              <a:rPr lang="en-US"/>
              <a:t>Click icon to add picture</a:t>
            </a:r>
            <a:endParaRPr lang="en-GB" dirty="0"/>
          </a:p>
        </p:txBody>
      </p:sp>
      <p:sp>
        <p:nvSpPr>
          <p:cNvPr id="2" name="Title 1"/>
          <p:cNvSpPr>
            <a:spLocks noGrp="1"/>
          </p:cNvSpPr>
          <p:nvPr>
            <p:ph type="ctrTitle" hasCustomPrompt="1"/>
          </p:nvPr>
        </p:nvSpPr>
        <p:spPr>
          <a:xfrm>
            <a:off x="457199" y="457200"/>
            <a:ext cx="3979863" cy="2971800"/>
          </a:xfrm>
        </p:spPr>
        <p:txBody>
          <a:bodyPr anchor="b" anchorCtr="0">
            <a:normAutofit/>
          </a:bodyPr>
          <a:lstStyle>
            <a:lvl1pPr algn="l">
              <a:lnSpc>
                <a:spcPct val="85000"/>
              </a:lnSpc>
              <a:defRPr sz="3600">
                <a:solidFill>
                  <a:schemeClr val="tx1"/>
                </a:solidFill>
              </a:defRPr>
            </a:lvl1pPr>
          </a:lstStyle>
          <a:p>
            <a:r>
              <a:rPr lang="en-US" dirty="0"/>
              <a:t>[Presentation title]</a:t>
            </a:r>
            <a:endParaRPr lang="en-GB" dirty="0"/>
          </a:p>
        </p:txBody>
      </p:sp>
      <p:sp>
        <p:nvSpPr>
          <p:cNvPr id="7" name="AutoShape 3"/>
          <p:cNvSpPr>
            <a:spLocks noChangeAspect="1" noChangeArrowheads="1" noTextEdit="1"/>
          </p:cNvSpPr>
          <p:nvPr/>
        </p:nvSpPr>
        <p:spPr bwMode="auto">
          <a:xfrm>
            <a:off x="4000500" y="0"/>
            <a:ext cx="51435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9" name="AutoShape 3"/>
          <p:cNvSpPr>
            <a:spLocks noChangeAspect="1" noChangeArrowheads="1" noTextEdit="1"/>
          </p:cNvSpPr>
          <p:nvPr userDrawn="1"/>
        </p:nvSpPr>
        <p:spPr bwMode="auto">
          <a:xfrm>
            <a:off x="4000500" y="0"/>
            <a:ext cx="51435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pic>
        <p:nvPicPr>
          <p:cNvPr id="8" name="Picture 7">
            <a:extLst>
              <a:ext uri="{FF2B5EF4-FFF2-40B4-BE49-F238E27FC236}">
                <a16:creationId xmlns:a16="http://schemas.microsoft.com/office/drawing/2014/main" id="{7722A556-B0A2-E74A-B3E1-08C0F432C2DF}"/>
              </a:ext>
            </a:extLst>
          </p:cNvPr>
          <p:cNvPicPr>
            <a:picLocks noChangeAspect="1"/>
          </p:cNvPicPr>
          <p:nvPr userDrawn="1"/>
        </p:nvPicPr>
        <p:blipFill>
          <a:blip r:embed="rId2"/>
          <a:stretch>
            <a:fillRect/>
          </a:stretch>
        </p:blipFill>
        <p:spPr bwMode="gray">
          <a:xfrm>
            <a:off x="201168" y="5330952"/>
            <a:ext cx="1636776" cy="1351185"/>
          </a:xfrm>
          <a:prstGeom prst="rect">
            <a:avLst/>
          </a:prstGeom>
        </p:spPr>
      </p:pic>
      <p:sp>
        <p:nvSpPr>
          <p:cNvPr id="10" name="Subtitle 2">
            <a:extLst>
              <a:ext uri="{FF2B5EF4-FFF2-40B4-BE49-F238E27FC236}">
                <a16:creationId xmlns:a16="http://schemas.microsoft.com/office/drawing/2014/main" id="{C048B6CC-097A-D949-A503-EE7A035C9B17}"/>
              </a:ext>
            </a:extLst>
          </p:cNvPr>
          <p:cNvSpPr>
            <a:spLocks noGrp="1"/>
          </p:cNvSpPr>
          <p:nvPr>
            <p:ph type="subTitle" idx="1" hasCustomPrompt="1"/>
          </p:nvPr>
        </p:nvSpPr>
        <p:spPr>
          <a:xfrm>
            <a:off x="457199" y="3749040"/>
            <a:ext cx="3979863" cy="594360"/>
          </a:xfrm>
        </p:spPr>
        <p:txBody>
          <a:bodyPr/>
          <a:lstStyle>
            <a:lvl1pPr marL="0" indent="0" algn="l">
              <a:lnSpc>
                <a:spcPct val="100000"/>
              </a:lnSpc>
              <a:spcBef>
                <a:spcPts val="0"/>
              </a:spcBef>
              <a:spcAft>
                <a:spcPts val="0"/>
              </a:spcAft>
              <a:buNone/>
              <a:defRPr sz="1400" b="0">
                <a:solidFill>
                  <a:schemeClr val="tx1"/>
                </a:solidFill>
              </a:defRPr>
            </a:lvl1pPr>
            <a:lvl2pPr marL="0" indent="0" algn="l">
              <a:lnSpc>
                <a:spcPct val="100000"/>
              </a:lnSpc>
              <a:spcBef>
                <a:spcPts val="0"/>
              </a:spcBef>
              <a:spcAft>
                <a:spcPts val="0"/>
              </a:spcAft>
              <a:buNone/>
              <a:defRPr sz="1400">
                <a:solidFill>
                  <a:schemeClr val="tx1"/>
                </a:solidFill>
              </a:defRPr>
            </a:lvl2pPr>
            <a:lvl3pPr marL="0" indent="0" algn="l">
              <a:lnSpc>
                <a:spcPct val="100000"/>
              </a:lnSpc>
              <a:spcBef>
                <a:spcPts val="0"/>
              </a:spcBef>
              <a:spcAft>
                <a:spcPts val="0"/>
              </a:spcAft>
              <a:buNone/>
              <a:defRPr sz="1400">
                <a:solidFill>
                  <a:schemeClr val="tx1"/>
                </a:solidFill>
              </a:defRPr>
            </a:lvl3pPr>
            <a:lvl4pPr marL="0" indent="0" algn="l">
              <a:lnSpc>
                <a:spcPct val="100000"/>
              </a:lnSpc>
              <a:spcBef>
                <a:spcPts val="0"/>
              </a:spcBef>
              <a:spcAft>
                <a:spcPts val="0"/>
              </a:spcAft>
              <a:buNone/>
              <a:defRPr sz="1400">
                <a:solidFill>
                  <a:schemeClr val="tx1"/>
                </a:solidFill>
              </a:defRPr>
            </a:lvl4pPr>
            <a:lvl5pPr marL="0" indent="0" algn="l">
              <a:lnSpc>
                <a:spcPct val="100000"/>
              </a:lnSpc>
              <a:spcBef>
                <a:spcPts val="0"/>
              </a:spcBef>
              <a:spcAft>
                <a:spcPts val="0"/>
              </a:spcAft>
              <a:buNone/>
              <a:defRPr sz="1400">
                <a:solidFill>
                  <a:schemeClr val="tx1"/>
                </a:solidFill>
              </a:defRPr>
            </a:lvl5pPr>
            <a:lvl6pPr marL="0" indent="0" algn="l">
              <a:lnSpc>
                <a:spcPct val="100000"/>
              </a:lnSpc>
              <a:spcBef>
                <a:spcPts val="0"/>
              </a:spcBef>
              <a:spcAft>
                <a:spcPts val="0"/>
              </a:spcAft>
              <a:buNone/>
              <a:defRPr sz="1400">
                <a:solidFill>
                  <a:schemeClr val="tx1"/>
                </a:solidFill>
              </a:defRPr>
            </a:lvl6pPr>
            <a:lvl7pPr marL="0" indent="0" algn="l">
              <a:lnSpc>
                <a:spcPct val="100000"/>
              </a:lnSpc>
              <a:spcBef>
                <a:spcPts val="0"/>
              </a:spcBef>
              <a:spcAft>
                <a:spcPts val="0"/>
              </a:spcAft>
              <a:buNone/>
              <a:defRPr sz="1400">
                <a:solidFill>
                  <a:schemeClr val="tx1"/>
                </a:solidFill>
              </a:defRPr>
            </a:lvl7pPr>
            <a:lvl8pPr marL="0" indent="0" algn="l">
              <a:lnSpc>
                <a:spcPct val="100000"/>
              </a:lnSpc>
              <a:spcBef>
                <a:spcPts val="0"/>
              </a:spcBef>
              <a:spcAft>
                <a:spcPts val="0"/>
              </a:spcAft>
              <a:buNone/>
              <a:defRPr sz="1400">
                <a:solidFill>
                  <a:schemeClr val="tx1"/>
                </a:solidFill>
              </a:defRPr>
            </a:lvl8pPr>
            <a:lvl9pPr marL="0" indent="0" algn="l">
              <a:lnSpc>
                <a:spcPct val="100000"/>
              </a:lnSpc>
              <a:spcBef>
                <a:spcPts val="0"/>
              </a:spcBef>
              <a:spcAft>
                <a:spcPts val="0"/>
              </a:spcAft>
              <a:buNone/>
              <a:defRPr sz="1400">
                <a:solidFill>
                  <a:schemeClr val="tx1"/>
                </a:solidFill>
              </a:defRPr>
            </a:lvl9pPr>
          </a:lstStyle>
          <a:p>
            <a:r>
              <a:rPr lang="en-US" dirty="0"/>
              <a:t>[Presentation subtitle]</a:t>
            </a:r>
          </a:p>
        </p:txBody>
      </p:sp>
    </p:spTree>
    <p:extLst>
      <p:ext uri="{BB962C8B-B14F-4D97-AF65-F5344CB8AC3E}">
        <p14:creationId xmlns:p14="http://schemas.microsoft.com/office/powerpoint/2010/main" val="19485740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2103438"/>
            <a:ext cx="8229600" cy="4068762"/>
          </a:xfrm>
        </p:spPr>
        <p:txBody>
          <a:bodyPr/>
          <a:lstStyle>
            <a:lvl1pPr marL="547688" indent="-547688">
              <a:lnSpc>
                <a:spcPct val="90000"/>
              </a:lnSpc>
              <a:spcBef>
                <a:spcPts val="0"/>
              </a:spcBef>
              <a:spcAft>
                <a:spcPts val="450"/>
              </a:spcAft>
              <a:buClr>
                <a:schemeClr val="accent1"/>
              </a:buClr>
              <a:buFont typeface="+mj-lt"/>
              <a:buAutoNum type="arabicPeriod"/>
              <a:tabLst>
                <a:tab pos="8170863" algn="r"/>
              </a:tabLst>
              <a:defRPr sz="2000" b="0">
                <a:solidFill>
                  <a:schemeClr val="tx1"/>
                </a:solidFill>
              </a:defRPr>
            </a:lvl1pPr>
            <a:lvl2pPr marL="547688" indent="0">
              <a:buClr>
                <a:schemeClr val="accent4"/>
              </a:buClr>
              <a:buFont typeface="+mj-lt"/>
              <a:buNone/>
              <a:tabLst>
                <a:tab pos="8170863" algn="r"/>
              </a:tabLst>
              <a:defRPr sz="1400"/>
            </a:lvl2pPr>
            <a:lvl3pPr marL="730250" indent="-182563">
              <a:lnSpc>
                <a:spcPct val="100000"/>
              </a:lnSpc>
              <a:tabLst>
                <a:tab pos="8170863" algn="r"/>
              </a:tabLst>
              <a:defRPr sz="1400"/>
            </a:lvl3pPr>
            <a:lvl4pPr marL="914400" indent="-182563">
              <a:lnSpc>
                <a:spcPct val="100000"/>
              </a:lnSpc>
              <a:tabLst>
                <a:tab pos="8170863" algn="r"/>
              </a:tabLst>
              <a:defRPr sz="1400"/>
            </a:lvl4pPr>
            <a:lvl5pPr marL="1096963" indent="-182563">
              <a:lnSpc>
                <a:spcPct val="100000"/>
              </a:lnSpc>
              <a:tabLst>
                <a:tab pos="8170863" algn="r"/>
              </a:tabLst>
              <a:defRPr sz="1400"/>
            </a:lvl5pPr>
            <a:lvl6pPr marL="1279525" indent="-182563">
              <a:lnSpc>
                <a:spcPct val="100000"/>
              </a:lnSpc>
              <a:tabLst>
                <a:tab pos="8170863" algn="r"/>
              </a:tabLst>
              <a:defRPr sz="1400"/>
            </a:lvl6pPr>
            <a:lvl7pPr marL="1462088" indent="-182563">
              <a:lnSpc>
                <a:spcPct val="100000"/>
              </a:lnSpc>
              <a:tabLst>
                <a:tab pos="8170863" algn="r"/>
              </a:tabLst>
              <a:defRPr sz="1400"/>
            </a:lvl7pPr>
            <a:lvl8pPr marL="1644650" indent="-182563">
              <a:lnSpc>
                <a:spcPct val="100000"/>
              </a:lnSpc>
              <a:tabLst>
                <a:tab pos="8170863" algn="r"/>
              </a:tabLst>
              <a:defRPr sz="1400"/>
            </a:lvl8pPr>
            <a:lvl9pPr marL="1828800" indent="-182563">
              <a:lnSpc>
                <a:spcPct val="100000"/>
              </a:lnSpc>
              <a:tabLst>
                <a:tab pos="8170863" algn="r"/>
              </a:tabLst>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6" name="Slide Number Placeholder 5">
            <a:extLst>
              <a:ext uri="{FF2B5EF4-FFF2-40B4-BE49-F238E27FC236}">
                <a16:creationId xmlns:a16="http://schemas.microsoft.com/office/drawing/2014/main" id="{7092926E-C7A2-1946-B74B-5EC49D3EAE3C}"/>
              </a:ext>
            </a:extLst>
          </p:cNvPr>
          <p:cNvSpPr>
            <a:spLocks noGrp="1"/>
          </p:cNvSpPr>
          <p:nvPr>
            <p:ph type="sldNum" sz="quarter" idx="11"/>
          </p:nvPr>
        </p:nvSpPr>
        <p:spPr/>
        <p:txBody>
          <a:bodyPr/>
          <a:lstStyle/>
          <a:p>
            <a:fld id="{7870704B-CE94-48CC-AF30-84932A1262A7}" type="slidenum">
              <a:rPr lang="en-GB" smtClean="0"/>
              <a:pPr/>
              <a:t>‹#›</a:t>
            </a:fld>
            <a:endParaRPr lang="en-GB" dirty="0"/>
          </a:p>
        </p:txBody>
      </p:sp>
      <p:sp>
        <p:nvSpPr>
          <p:cNvPr id="4" name="Title 3">
            <a:extLst>
              <a:ext uri="{FF2B5EF4-FFF2-40B4-BE49-F238E27FC236}">
                <a16:creationId xmlns:a16="http://schemas.microsoft.com/office/drawing/2014/main" id="{27200510-6B72-624A-A0B0-026CD1676CF0}"/>
              </a:ext>
            </a:extLst>
          </p:cNvPr>
          <p:cNvSpPr>
            <a:spLocks noGrp="1"/>
          </p:cNvSpPr>
          <p:nvPr>
            <p:ph type="title" hasCustomPrompt="1"/>
          </p:nvPr>
        </p:nvSpPr>
        <p:spPr/>
        <p:txBody>
          <a:bodyPr/>
          <a:lstStyle>
            <a:lvl1pPr>
              <a:defRPr/>
            </a:lvl1pPr>
          </a:lstStyle>
          <a:p>
            <a:r>
              <a:rPr lang="en-US" dirty="0"/>
              <a:t>[Slide title]</a:t>
            </a:r>
          </a:p>
        </p:txBody>
      </p:sp>
      <p:sp>
        <p:nvSpPr>
          <p:cNvPr id="2" name="Date Placeholder 1">
            <a:extLst>
              <a:ext uri="{FF2B5EF4-FFF2-40B4-BE49-F238E27FC236}">
                <a16:creationId xmlns:a16="http://schemas.microsoft.com/office/drawing/2014/main" id="{05FEE32E-1FF0-EC4F-8BCD-AD139AB29994}"/>
              </a:ext>
            </a:extLst>
          </p:cNvPr>
          <p:cNvSpPr>
            <a:spLocks noGrp="1"/>
          </p:cNvSpPr>
          <p:nvPr>
            <p:ph type="dt" sz="half" idx="12"/>
          </p:nvPr>
        </p:nvSpPr>
        <p:spPr/>
        <p:txBody>
          <a:bodyPr/>
          <a:lstStyle/>
          <a:p>
            <a:r>
              <a:rPr lang="en-US"/>
              <a:t>Date</a:t>
            </a:r>
            <a:endParaRPr lang="en-US" dirty="0"/>
          </a:p>
        </p:txBody>
      </p:sp>
      <p:sp>
        <p:nvSpPr>
          <p:cNvPr id="5" name="Footer Placeholder 4">
            <a:extLst>
              <a:ext uri="{FF2B5EF4-FFF2-40B4-BE49-F238E27FC236}">
                <a16:creationId xmlns:a16="http://schemas.microsoft.com/office/drawing/2014/main" id="{CBB5EE8C-5641-7446-A666-D6661816F231}"/>
              </a:ext>
            </a:extLst>
          </p:cNvPr>
          <p:cNvSpPr>
            <a:spLocks noGrp="1"/>
          </p:cNvSpPr>
          <p:nvPr>
            <p:ph type="ftr" sz="quarter" idx="13"/>
          </p:nvPr>
        </p:nvSpPr>
        <p:spPr/>
        <p:txBody>
          <a:bodyPr/>
          <a:lstStyle/>
          <a:p>
            <a:pPr algn="l"/>
            <a:r>
              <a:rPr lang="en-US" dirty="0"/>
              <a:t>Presentation Title</a:t>
            </a:r>
          </a:p>
        </p:txBody>
      </p:sp>
    </p:spTree>
    <p:extLst>
      <p:ext uri="{BB962C8B-B14F-4D97-AF65-F5344CB8AC3E}">
        <p14:creationId xmlns:p14="http://schemas.microsoft.com/office/powerpoint/2010/main" val="21235206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2103438"/>
            <a:ext cx="8229600" cy="40687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lang="en-GB" dirty="0"/>
          </a:p>
        </p:txBody>
      </p:sp>
      <p:sp>
        <p:nvSpPr>
          <p:cNvPr id="6" name="Slide Number Placeholder 5">
            <a:extLst>
              <a:ext uri="{FF2B5EF4-FFF2-40B4-BE49-F238E27FC236}">
                <a16:creationId xmlns:a16="http://schemas.microsoft.com/office/drawing/2014/main" id="{D3433AD6-7E25-3440-A0A8-374B46CA701C}"/>
              </a:ext>
            </a:extLst>
          </p:cNvPr>
          <p:cNvSpPr>
            <a:spLocks noGrp="1"/>
          </p:cNvSpPr>
          <p:nvPr>
            <p:ph type="sldNum" sz="quarter" idx="11"/>
          </p:nvPr>
        </p:nvSpPr>
        <p:spPr/>
        <p:txBody>
          <a:bodyPr/>
          <a:lstStyle/>
          <a:p>
            <a:fld id="{7870704B-CE94-48CC-AF30-84932A1262A7}" type="slidenum">
              <a:rPr lang="en-GB" smtClean="0"/>
              <a:pPr/>
              <a:t>‹#›</a:t>
            </a:fld>
            <a:endParaRPr lang="en-GB" dirty="0"/>
          </a:p>
        </p:txBody>
      </p:sp>
      <p:sp>
        <p:nvSpPr>
          <p:cNvPr id="4" name="Title 3">
            <a:extLst>
              <a:ext uri="{FF2B5EF4-FFF2-40B4-BE49-F238E27FC236}">
                <a16:creationId xmlns:a16="http://schemas.microsoft.com/office/drawing/2014/main" id="{776FB90E-F37C-5341-AEB0-5E882FB00C69}"/>
              </a:ext>
            </a:extLst>
          </p:cNvPr>
          <p:cNvSpPr>
            <a:spLocks noGrp="1"/>
          </p:cNvSpPr>
          <p:nvPr>
            <p:ph type="title" hasCustomPrompt="1"/>
          </p:nvPr>
        </p:nvSpPr>
        <p:spPr/>
        <p:txBody>
          <a:bodyPr/>
          <a:lstStyle>
            <a:lvl1pPr>
              <a:defRPr/>
            </a:lvl1pPr>
          </a:lstStyle>
          <a:p>
            <a:r>
              <a:rPr lang="en-US" dirty="0"/>
              <a:t>[Slide title]</a:t>
            </a:r>
          </a:p>
        </p:txBody>
      </p:sp>
      <p:sp>
        <p:nvSpPr>
          <p:cNvPr id="2" name="Date Placeholder 1">
            <a:extLst>
              <a:ext uri="{FF2B5EF4-FFF2-40B4-BE49-F238E27FC236}">
                <a16:creationId xmlns:a16="http://schemas.microsoft.com/office/drawing/2014/main" id="{78D09915-22BB-A744-9F60-36B5E912ADF7}"/>
              </a:ext>
            </a:extLst>
          </p:cNvPr>
          <p:cNvSpPr>
            <a:spLocks noGrp="1"/>
          </p:cNvSpPr>
          <p:nvPr>
            <p:ph type="dt" sz="half" idx="12"/>
          </p:nvPr>
        </p:nvSpPr>
        <p:spPr/>
        <p:txBody>
          <a:bodyPr/>
          <a:lstStyle/>
          <a:p>
            <a:r>
              <a:rPr lang="en-US"/>
              <a:t>Date</a:t>
            </a:r>
            <a:endParaRPr lang="en-US" dirty="0"/>
          </a:p>
        </p:txBody>
      </p:sp>
      <p:sp>
        <p:nvSpPr>
          <p:cNvPr id="5" name="Footer Placeholder 4">
            <a:extLst>
              <a:ext uri="{FF2B5EF4-FFF2-40B4-BE49-F238E27FC236}">
                <a16:creationId xmlns:a16="http://schemas.microsoft.com/office/drawing/2014/main" id="{85B138C9-6561-B649-8622-AF1946B5370B}"/>
              </a:ext>
            </a:extLst>
          </p:cNvPr>
          <p:cNvSpPr>
            <a:spLocks noGrp="1"/>
          </p:cNvSpPr>
          <p:nvPr>
            <p:ph type="ftr" sz="quarter" idx="13"/>
          </p:nvPr>
        </p:nvSpPr>
        <p:spPr/>
        <p:txBody>
          <a:bodyPr/>
          <a:lstStyle/>
          <a:p>
            <a:pPr algn="l"/>
            <a:r>
              <a:rPr lang="en-US"/>
              <a:t>Presentation Title</a:t>
            </a:r>
            <a:endParaRPr lang="en-US" dirty="0"/>
          </a:p>
        </p:txBody>
      </p:sp>
    </p:spTree>
    <p:extLst>
      <p:ext uri="{BB962C8B-B14F-4D97-AF65-F5344CB8AC3E}">
        <p14:creationId xmlns:p14="http://schemas.microsoft.com/office/powerpoint/2010/main" val="11771131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ne Column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2103438"/>
            <a:ext cx="2560638" cy="40687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lang="en-GB" dirty="0"/>
          </a:p>
        </p:txBody>
      </p:sp>
      <p:sp>
        <p:nvSpPr>
          <p:cNvPr id="6" name="Slide Number Placeholder 5">
            <a:extLst>
              <a:ext uri="{FF2B5EF4-FFF2-40B4-BE49-F238E27FC236}">
                <a16:creationId xmlns:a16="http://schemas.microsoft.com/office/drawing/2014/main" id="{A1127051-9445-A34F-940C-D451EEF39800}"/>
              </a:ext>
            </a:extLst>
          </p:cNvPr>
          <p:cNvSpPr>
            <a:spLocks noGrp="1"/>
          </p:cNvSpPr>
          <p:nvPr>
            <p:ph type="sldNum" sz="quarter" idx="11"/>
          </p:nvPr>
        </p:nvSpPr>
        <p:spPr/>
        <p:txBody>
          <a:bodyPr/>
          <a:lstStyle/>
          <a:p>
            <a:fld id="{7870704B-CE94-48CC-AF30-84932A1262A7}" type="slidenum">
              <a:rPr lang="en-GB" smtClean="0"/>
              <a:pPr/>
              <a:t>‹#›</a:t>
            </a:fld>
            <a:endParaRPr lang="en-GB" dirty="0"/>
          </a:p>
        </p:txBody>
      </p:sp>
      <p:sp>
        <p:nvSpPr>
          <p:cNvPr id="2" name="Title 1">
            <a:extLst>
              <a:ext uri="{FF2B5EF4-FFF2-40B4-BE49-F238E27FC236}">
                <a16:creationId xmlns:a16="http://schemas.microsoft.com/office/drawing/2014/main" id="{1AA2AC9C-63F5-144B-8B25-E2F9A8EBA163}"/>
              </a:ext>
            </a:extLst>
          </p:cNvPr>
          <p:cNvSpPr>
            <a:spLocks noGrp="1"/>
          </p:cNvSpPr>
          <p:nvPr>
            <p:ph type="title" hasCustomPrompt="1"/>
          </p:nvPr>
        </p:nvSpPr>
        <p:spPr/>
        <p:txBody>
          <a:bodyPr/>
          <a:lstStyle>
            <a:lvl1pPr>
              <a:defRPr/>
            </a:lvl1pPr>
          </a:lstStyle>
          <a:p>
            <a:r>
              <a:rPr lang="en-US" dirty="0"/>
              <a:t>[Slide title]</a:t>
            </a:r>
          </a:p>
        </p:txBody>
      </p:sp>
      <p:sp>
        <p:nvSpPr>
          <p:cNvPr id="4" name="Date Placeholder 3">
            <a:extLst>
              <a:ext uri="{FF2B5EF4-FFF2-40B4-BE49-F238E27FC236}">
                <a16:creationId xmlns:a16="http://schemas.microsoft.com/office/drawing/2014/main" id="{BFF4C27F-DCDF-6646-8304-1F0C2EB7B56B}"/>
              </a:ext>
            </a:extLst>
          </p:cNvPr>
          <p:cNvSpPr>
            <a:spLocks noGrp="1"/>
          </p:cNvSpPr>
          <p:nvPr>
            <p:ph type="dt" sz="half" idx="12"/>
          </p:nvPr>
        </p:nvSpPr>
        <p:spPr/>
        <p:txBody>
          <a:bodyPr/>
          <a:lstStyle/>
          <a:p>
            <a:r>
              <a:rPr lang="en-US"/>
              <a:t>Date</a:t>
            </a:r>
            <a:endParaRPr lang="en-US" dirty="0"/>
          </a:p>
        </p:txBody>
      </p:sp>
      <p:sp>
        <p:nvSpPr>
          <p:cNvPr id="5" name="Footer Placeholder 4">
            <a:extLst>
              <a:ext uri="{FF2B5EF4-FFF2-40B4-BE49-F238E27FC236}">
                <a16:creationId xmlns:a16="http://schemas.microsoft.com/office/drawing/2014/main" id="{7E57FF53-6D81-1E43-A925-8AE6E47C710E}"/>
              </a:ext>
            </a:extLst>
          </p:cNvPr>
          <p:cNvSpPr>
            <a:spLocks noGrp="1"/>
          </p:cNvSpPr>
          <p:nvPr>
            <p:ph type="ftr" sz="quarter" idx="13"/>
          </p:nvPr>
        </p:nvSpPr>
        <p:spPr/>
        <p:txBody>
          <a:bodyPr/>
          <a:lstStyle/>
          <a:p>
            <a:pPr algn="l"/>
            <a:r>
              <a:rPr lang="en-US"/>
              <a:t>Presentation Title</a:t>
            </a:r>
            <a:endParaRPr lang="en-US" dirty="0"/>
          </a:p>
        </p:txBody>
      </p:sp>
    </p:spTree>
    <p:extLst>
      <p:ext uri="{BB962C8B-B14F-4D97-AF65-F5344CB8AC3E}">
        <p14:creationId xmlns:p14="http://schemas.microsoft.com/office/powerpoint/2010/main" val="3164721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1">
    <p:spTree>
      <p:nvGrpSpPr>
        <p:cNvPr id="1" name=""/>
        <p:cNvGrpSpPr/>
        <p:nvPr/>
      </p:nvGrpSpPr>
      <p:grpSpPr>
        <a:xfrm>
          <a:off x="0" y="0"/>
          <a:ext cx="0" cy="0"/>
          <a:chOff x="0" y="0"/>
          <a:chExt cx="0" cy="0"/>
        </a:xfrm>
      </p:grpSpPr>
      <p:sp>
        <p:nvSpPr>
          <p:cNvPr id="9" name="Rectangle 8"/>
          <p:cNvSpPr/>
          <p:nvPr/>
        </p:nvSpPr>
        <p:spPr bwMode="hidden">
          <a:xfrm>
            <a:off x="-1" y="0"/>
            <a:ext cx="6126163" cy="3429000"/>
          </a:xfrm>
          <a:prstGeom prst="rect">
            <a:avLst/>
          </a:prstGeom>
          <a:solidFill>
            <a:srgbClr val="464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0" name="Rectangle 9"/>
          <p:cNvSpPr/>
          <p:nvPr/>
        </p:nvSpPr>
        <p:spPr bwMode="hidden">
          <a:xfrm>
            <a:off x="-1" y="3429000"/>
            <a:ext cx="6126163" cy="1143000"/>
          </a:xfrm>
          <a:prstGeom prst="rect">
            <a:avLst/>
          </a:prstGeom>
          <a:solidFill>
            <a:srgbClr val="D04A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1" name="Rectangle 10"/>
          <p:cNvSpPr/>
          <p:nvPr/>
        </p:nvSpPr>
        <p:spPr bwMode="hidden">
          <a:xfrm>
            <a:off x="6126163" y="0"/>
            <a:ext cx="3017837" cy="3429000"/>
          </a:xfrm>
          <a:prstGeom prst="rect">
            <a:avLst/>
          </a:prstGeom>
          <a:solidFill>
            <a:srgbClr val="EB8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 name="Title 1"/>
          <p:cNvSpPr>
            <a:spLocks noGrp="1"/>
          </p:cNvSpPr>
          <p:nvPr>
            <p:ph type="ctrTitle" hasCustomPrompt="1"/>
          </p:nvPr>
        </p:nvSpPr>
        <p:spPr>
          <a:xfrm>
            <a:off x="457200" y="457199"/>
            <a:ext cx="5394325" cy="2514601"/>
          </a:xfrm>
        </p:spPr>
        <p:txBody>
          <a:bodyPr anchor="b" anchorCtr="0">
            <a:normAutofit/>
          </a:bodyPr>
          <a:lstStyle>
            <a:lvl1pPr algn="l">
              <a:lnSpc>
                <a:spcPct val="85000"/>
              </a:lnSpc>
              <a:defRPr sz="4400">
                <a:solidFill>
                  <a:schemeClr val="bg1"/>
                </a:solidFill>
              </a:defRPr>
            </a:lvl1pPr>
          </a:lstStyle>
          <a:p>
            <a:r>
              <a:rPr lang="en-US" dirty="0"/>
              <a:t>[Presentation title]</a:t>
            </a:r>
            <a:endParaRPr lang="en-GB" dirty="0"/>
          </a:p>
        </p:txBody>
      </p:sp>
      <p:pic>
        <p:nvPicPr>
          <p:cNvPr id="8" name="Picture 7">
            <a:extLst>
              <a:ext uri="{FF2B5EF4-FFF2-40B4-BE49-F238E27FC236}">
                <a16:creationId xmlns:a16="http://schemas.microsoft.com/office/drawing/2014/main" id="{9C024489-97EC-1D48-A1FA-019C1228618C}"/>
              </a:ext>
            </a:extLst>
          </p:cNvPr>
          <p:cNvPicPr>
            <a:picLocks noChangeAspect="1"/>
          </p:cNvPicPr>
          <p:nvPr userDrawn="1"/>
        </p:nvPicPr>
        <p:blipFill>
          <a:blip r:embed="rId2"/>
          <a:stretch>
            <a:fillRect/>
          </a:stretch>
        </p:blipFill>
        <p:spPr bwMode="gray">
          <a:xfrm>
            <a:off x="201168" y="5330952"/>
            <a:ext cx="1636776" cy="1351185"/>
          </a:xfrm>
          <a:prstGeom prst="rect">
            <a:avLst/>
          </a:prstGeom>
        </p:spPr>
      </p:pic>
      <p:sp>
        <p:nvSpPr>
          <p:cNvPr id="13" name="Subtitle 2">
            <a:extLst>
              <a:ext uri="{FF2B5EF4-FFF2-40B4-BE49-F238E27FC236}">
                <a16:creationId xmlns:a16="http://schemas.microsoft.com/office/drawing/2014/main" id="{62C9C6A0-E585-3746-819C-6C91E3E793F0}"/>
              </a:ext>
            </a:extLst>
          </p:cNvPr>
          <p:cNvSpPr>
            <a:spLocks noGrp="1"/>
          </p:cNvSpPr>
          <p:nvPr>
            <p:ph type="subTitle" idx="1" hasCustomPrompt="1"/>
          </p:nvPr>
        </p:nvSpPr>
        <p:spPr>
          <a:xfrm>
            <a:off x="457200" y="3749040"/>
            <a:ext cx="3980260" cy="594360"/>
          </a:xfrm>
        </p:spPr>
        <p:txBody>
          <a:bodyPr/>
          <a:lstStyle>
            <a:lvl1pPr marL="0" indent="0" algn="l">
              <a:lnSpc>
                <a:spcPct val="100000"/>
              </a:lnSpc>
              <a:spcBef>
                <a:spcPts val="0"/>
              </a:spcBef>
              <a:spcAft>
                <a:spcPts val="0"/>
              </a:spcAft>
              <a:buNone/>
              <a:defRPr sz="1400" b="0">
                <a:solidFill>
                  <a:schemeClr val="bg1"/>
                </a:solidFill>
              </a:defRPr>
            </a:lvl1pPr>
            <a:lvl2pPr marL="0" indent="0" algn="l">
              <a:lnSpc>
                <a:spcPct val="100000"/>
              </a:lnSpc>
              <a:spcBef>
                <a:spcPts val="0"/>
              </a:spcBef>
              <a:spcAft>
                <a:spcPts val="0"/>
              </a:spcAft>
              <a:buNone/>
              <a:defRPr sz="1400">
                <a:solidFill>
                  <a:schemeClr val="bg1"/>
                </a:solidFill>
              </a:defRPr>
            </a:lvl2pPr>
            <a:lvl3pPr marL="0" indent="0" algn="l">
              <a:lnSpc>
                <a:spcPct val="100000"/>
              </a:lnSpc>
              <a:spcBef>
                <a:spcPts val="0"/>
              </a:spcBef>
              <a:spcAft>
                <a:spcPts val="0"/>
              </a:spcAft>
              <a:buNone/>
              <a:defRPr sz="1400">
                <a:solidFill>
                  <a:schemeClr val="bg1"/>
                </a:solidFill>
              </a:defRPr>
            </a:lvl3pPr>
            <a:lvl4pPr marL="0" indent="0" algn="l">
              <a:lnSpc>
                <a:spcPct val="100000"/>
              </a:lnSpc>
              <a:spcBef>
                <a:spcPts val="0"/>
              </a:spcBef>
              <a:spcAft>
                <a:spcPts val="0"/>
              </a:spcAft>
              <a:buNone/>
              <a:defRPr sz="1400">
                <a:solidFill>
                  <a:schemeClr val="bg1"/>
                </a:solidFill>
              </a:defRPr>
            </a:lvl4pPr>
            <a:lvl5pPr marL="0" indent="0" algn="l">
              <a:lnSpc>
                <a:spcPct val="100000"/>
              </a:lnSpc>
              <a:spcBef>
                <a:spcPts val="0"/>
              </a:spcBef>
              <a:spcAft>
                <a:spcPts val="0"/>
              </a:spcAft>
              <a:buNone/>
              <a:defRPr sz="1400">
                <a:solidFill>
                  <a:schemeClr val="bg1"/>
                </a:solidFill>
              </a:defRPr>
            </a:lvl5pPr>
            <a:lvl6pPr marL="0" indent="0" algn="l">
              <a:lnSpc>
                <a:spcPct val="100000"/>
              </a:lnSpc>
              <a:spcBef>
                <a:spcPts val="0"/>
              </a:spcBef>
              <a:spcAft>
                <a:spcPts val="0"/>
              </a:spcAft>
              <a:buNone/>
              <a:defRPr sz="1400">
                <a:solidFill>
                  <a:schemeClr val="bg1"/>
                </a:solidFill>
              </a:defRPr>
            </a:lvl6pPr>
            <a:lvl7pPr marL="0" indent="0" algn="l">
              <a:lnSpc>
                <a:spcPct val="100000"/>
              </a:lnSpc>
              <a:spcBef>
                <a:spcPts val="0"/>
              </a:spcBef>
              <a:spcAft>
                <a:spcPts val="0"/>
              </a:spcAft>
              <a:buNone/>
              <a:defRPr sz="1400">
                <a:solidFill>
                  <a:schemeClr val="bg1"/>
                </a:solidFill>
              </a:defRPr>
            </a:lvl7pPr>
            <a:lvl8pPr marL="0" indent="0" algn="l">
              <a:lnSpc>
                <a:spcPct val="100000"/>
              </a:lnSpc>
              <a:spcBef>
                <a:spcPts val="0"/>
              </a:spcBef>
              <a:spcAft>
                <a:spcPts val="0"/>
              </a:spcAft>
              <a:buNone/>
              <a:defRPr sz="1400">
                <a:solidFill>
                  <a:schemeClr val="bg1"/>
                </a:solidFill>
              </a:defRPr>
            </a:lvl8pPr>
            <a:lvl9pPr marL="0" indent="0" algn="l">
              <a:lnSpc>
                <a:spcPct val="100000"/>
              </a:lnSpc>
              <a:spcBef>
                <a:spcPts val="0"/>
              </a:spcBef>
              <a:spcAft>
                <a:spcPts val="0"/>
              </a:spcAft>
              <a:buNone/>
              <a:defRPr sz="1400">
                <a:solidFill>
                  <a:schemeClr val="bg1"/>
                </a:solidFill>
              </a:defRPr>
            </a:lvl9pPr>
          </a:lstStyle>
          <a:p>
            <a:r>
              <a:rPr lang="en-US" dirty="0"/>
              <a:t>[Presentation subtitle]</a:t>
            </a:r>
          </a:p>
        </p:txBody>
      </p:sp>
    </p:spTree>
    <p:extLst>
      <p:ext uri="{BB962C8B-B14F-4D97-AF65-F5344CB8AC3E}">
        <p14:creationId xmlns:p14="http://schemas.microsoft.com/office/powerpoint/2010/main" val="25422302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57199" y="2103438"/>
            <a:ext cx="3979863" cy="40687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lang="en-GB" dirty="0"/>
          </a:p>
        </p:txBody>
      </p:sp>
      <p:sp>
        <p:nvSpPr>
          <p:cNvPr id="4" name="Content Placeholder 3"/>
          <p:cNvSpPr>
            <a:spLocks noGrp="1"/>
          </p:cNvSpPr>
          <p:nvPr>
            <p:ph sz="half" idx="2" hasCustomPrompt="1"/>
          </p:nvPr>
        </p:nvSpPr>
        <p:spPr>
          <a:xfrm>
            <a:off x="4706938" y="2103438"/>
            <a:ext cx="3979862" cy="4068762"/>
          </a:xfrm>
        </p:spPr>
        <p:txBody>
          <a:bodyPr/>
          <a:lstStyle>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7" name="Slide Number Placeholder 6">
            <a:extLst>
              <a:ext uri="{FF2B5EF4-FFF2-40B4-BE49-F238E27FC236}">
                <a16:creationId xmlns:a16="http://schemas.microsoft.com/office/drawing/2014/main" id="{00456CA5-A388-1D41-B4AF-6658D4C957A1}"/>
              </a:ext>
            </a:extLst>
          </p:cNvPr>
          <p:cNvSpPr>
            <a:spLocks noGrp="1"/>
          </p:cNvSpPr>
          <p:nvPr>
            <p:ph type="sldNum" sz="quarter" idx="11"/>
          </p:nvPr>
        </p:nvSpPr>
        <p:spPr/>
        <p:txBody>
          <a:bodyPr/>
          <a:lstStyle/>
          <a:p>
            <a:fld id="{7870704B-CE94-48CC-AF30-84932A1262A7}" type="slidenum">
              <a:rPr lang="en-GB" smtClean="0"/>
              <a:pPr/>
              <a:t>‹#›</a:t>
            </a:fld>
            <a:endParaRPr lang="en-GB" dirty="0"/>
          </a:p>
        </p:txBody>
      </p:sp>
      <p:sp>
        <p:nvSpPr>
          <p:cNvPr id="2" name="Title 1">
            <a:extLst>
              <a:ext uri="{FF2B5EF4-FFF2-40B4-BE49-F238E27FC236}">
                <a16:creationId xmlns:a16="http://schemas.microsoft.com/office/drawing/2014/main" id="{FB5B7A5D-AF74-E442-BDB5-0575FB24BA45}"/>
              </a:ext>
            </a:extLst>
          </p:cNvPr>
          <p:cNvSpPr>
            <a:spLocks noGrp="1"/>
          </p:cNvSpPr>
          <p:nvPr>
            <p:ph type="title" hasCustomPrompt="1"/>
          </p:nvPr>
        </p:nvSpPr>
        <p:spPr/>
        <p:txBody>
          <a:bodyPr/>
          <a:lstStyle>
            <a:lvl1pPr>
              <a:defRPr/>
            </a:lvl1pPr>
          </a:lstStyle>
          <a:p>
            <a:r>
              <a:rPr lang="en-US" dirty="0"/>
              <a:t>[Slide title]</a:t>
            </a:r>
          </a:p>
        </p:txBody>
      </p:sp>
      <p:sp>
        <p:nvSpPr>
          <p:cNvPr id="5" name="Date Placeholder 4">
            <a:extLst>
              <a:ext uri="{FF2B5EF4-FFF2-40B4-BE49-F238E27FC236}">
                <a16:creationId xmlns:a16="http://schemas.microsoft.com/office/drawing/2014/main" id="{6DC3FA45-B0FC-074C-AC47-EE47C8E1AADE}"/>
              </a:ext>
            </a:extLst>
          </p:cNvPr>
          <p:cNvSpPr>
            <a:spLocks noGrp="1"/>
          </p:cNvSpPr>
          <p:nvPr>
            <p:ph type="dt" sz="half" idx="12"/>
          </p:nvPr>
        </p:nvSpPr>
        <p:spPr/>
        <p:txBody>
          <a:bodyPr/>
          <a:lstStyle/>
          <a:p>
            <a:r>
              <a:rPr lang="en-US"/>
              <a:t>Date</a:t>
            </a:r>
            <a:endParaRPr lang="en-US" dirty="0"/>
          </a:p>
        </p:txBody>
      </p:sp>
      <p:sp>
        <p:nvSpPr>
          <p:cNvPr id="6" name="Footer Placeholder 5">
            <a:extLst>
              <a:ext uri="{FF2B5EF4-FFF2-40B4-BE49-F238E27FC236}">
                <a16:creationId xmlns:a16="http://schemas.microsoft.com/office/drawing/2014/main" id="{F648FEB1-F0AA-6148-AE09-4A40D965B25F}"/>
              </a:ext>
            </a:extLst>
          </p:cNvPr>
          <p:cNvSpPr>
            <a:spLocks noGrp="1"/>
          </p:cNvSpPr>
          <p:nvPr>
            <p:ph type="ftr" sz="quarter" idx="13"/>
          </p:nvPr>
        </p:nvSpPr>
        <p:spPr/>
        <p:txBody>
          <a:bodyPr/>
          <a:lstStyle/>
          <a:p>
            <a:pPr algn="l"/>
            <a:r>
              <a:rPr lang="en-US"/>
              <a:t>Presentation Title</a:t>
            </a:r>
            <a:endParaRPr lang="en-US" dirty="0"/>
          </a:p>
        </p:txBody>
      </p:sp>
    </p:spTree>
    <p:extLst>
      <p:ext uri="{BB962C8B-B14F-4D97-AF65-F5344CB8AC3E}">
        <p14:creationId xmlns:p14="http://schemas.microsoft.com/office/powerpoint/2010/main" val="21657275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4572000" y="0"/>
            <a:ext cx="4572000" cy="6858000"/>
          </a:xfrm>
          <a:solidFill>
            <a:srgbClr val="DEDEDE"/>
          </a:solidFill>
        </p:spPr>
        <p:txBody>
          <a:bodyPr anchor="ctr" anchorCtr="0"/>
          <a:lstStyle>
            <a:lvl1pPr algn="ctr">
              <a:defRPr sz="1000" b="0">
                <a:solidFill>
                  <a:schemeClr val="tx1"/>
                </a:solidFill>
              </a:defRPr>
            </a:lvl1pPr>
          </a:lstStyle>
          <a:p>
            <a:r>
              <a:rPr lang="en-US"/>
              <a:t>Click icon to add picture</a:t>
            </a:r>
            <a:endParaRPr lang="en-GB" dirty="0"/>
          </a:p>
        </p:txBody>
      </p:sp>
      <p:sp>
        <p:nvSpPr>
          <p:cNvPr id="3" name="Content Placeholder 2"/>
          <p:cNvSpPr>
            <a:spLocks noGrp="1"/>
          </p:cNvSpPr>
          <p:nvPr>
            <p:ph sz="half" idx="1" hasCustomPrompt="1"/>
          </p:nvPr>
        </p:nvSpPr>
        <p:spPr>
          <a:xfrm>
            <a:off x="457199" y="2103439"/>
            <a:ext cx="3979863" cy="4068761"/>
          </a:xfrm>
        </p:spPr>
        <p:txBody>
          <a:bodyPr/>
          <a:lstStyle>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6" name="Slide Number Placeholder 5">
            <a:extLst>
              <a:ext uri="{FF2B5EF4-FFF2-40B4-BE49-F238E27FC236}">
                <a16:creationId xmlns:a16="http://schemas.microsoft.com/office/drawing/2014/main" id="{D3536595-57B2-5848-8E3C-E2D5B4D0F21A}"/>
              </a:ext>
            </a:extLst>
          </p:cNvPr>
          <p:cNvSpPr>
            <a:spLocks noGrp="1"/>
          </p:cNvSpPr>
          <p:nvPr>
            <p:ph type="sldNum" sz="quarter" idx="15"/>
          </p:nvPr>
        </p:nvSpPr>
        <p:spPr bwMode="gray"/>
        <p:txBody>
          <a:bodyPr/>
          <a:lstStyle>
            <a:lvl1pPr>
              <a:defRPr>
                <a:solidFill>
                  <a:schemeClr val="bg1"/>
                </a:solidFill>
              </a:defRPr>
            </a:lvl1pPr>
          </a:lstStyle>
          <a:p>
            <a:fld id="{7870704B-CE94-48CC-AF30-84932A1262A7}" type="slidenum">
              <a:rPr lang="en-GB" smtClean="0"/>
              <a:pPr/>
              <a:t>‹#›</a:t>
            </a:fld>
            <a:endParaRPr lang="en-GB" dirty="0"/>
          </a:p>
        </p:txBody>
      </p:sp>
      <p:sp>
        <p:nvSpPr>
          <p:cNvPr id="4" name="Title 3">
            <a:extLst>
              <a:ext uri="{FF2B5EF4-FFF2-40B4-BE49-F238E27FC236}">
                <a16:creationId xmlns:a16="http://schemas.microsoft.com/office/drawing/2014/main" id="{1C978FA1-EAC0-3045-9A47-86344B2E47D1}"/>
              </a:ext>
            </a:extLst>
          </p:cNvPr>
          <p:cNvSpPr>
            <a:spLocks noGrp="1"/>
          </p:cNvSpPr>
          <p:nvPr>
            <p:ph type="title" hasCustomPrompt="1"/>
          </p:nvPr>
        </p:nvSpPr>
        <p:spPr>
          <a:xfrm>
            <a:off x="457200" y="457200"/>
            <a:ext cx="3979863" cy="1371600"/>
          </a:xfrm>
        </p:spPr>
        <p:txBody>
          <a:bodyPr/>
          <a:lstStyle>
            <a:lvl1pPr>
              <a:defRPr/>
            </a:lvl1pPr>
          </a:lstStyle>
          <a:p>
            <a:r>
              <a:rPr lang="en-US" dirty="0"/>
              <a:t>[Slide title]</a:t>
            </a:r>
          </a:p>
        </p:txBody>
      </p:sp>
      <p:sp>
        <p:nvSpPr>
          <p:cNvPr id="2" name="Date Placeholder 1">
            <a:extLst>
              <a:ext uri="{FF2B5EF4-FFF2-40B4-BE49-F238E27FC236}">
                <a16:creationId xmlns:a16="http://schemas.microsoft.com/office/drawing/2014/main" id="{3FA0B937-EBBB-2C4A-9879-98B17C184466}"/>
              </a:ext>
            </a:extLst>
          </p:cNvPr>
          <p:cNvSpPr>
            <a:spLocks noGrp="1"/>
          </p:cNvSpPr>
          <p:nvPr>
            <p:ph type="dt" sz="half" idx="16"/>
          </p:nvPr>
        </p:nvSpPr>
        <p:spPr/>
        <p:txBody>
          <a:bodyPr/>
          <a:lstStyle>
            <a:lvl1pPr>
              <a:defRPr>
                <a:solidFill>
                  <a:schemeClr val="bg1"/>
                </a:solidFill>
              </a:defRPr>
            </a:lvl1pPr>
          </a:lstStyle>
          <a:p>
            <a:r>
              <a:rPr lang="en-US"/>
              <a:t>Date</a:t>
            </a:r>
            <a:endParaRPr lang="en-US" dirty="0"/>
          </a:p>
        </p:txBody>
      </p:sp>
      <p:sp>
        <p:nvSpPr>
          <p:cNvPr id="5" name="Footer Placeholder 4">
            <a:extLst>
              <a:ext uri="{FF2B5EF4-FFF2-40B4-BE49-F238E27FC236}">
                <a16:creationId xmlns:a16="http://schemas.microsoft.com/office/drawing/2014/main" id="{99FAA0BA-4777-D54A-A258-BF437202A9CB}"/>
              </a:ext>
            </a:extLst>
          </p:cNvPr>
          <p:cNvSpPr>
            <a:spLocks noGrp="1"/>
          </p:cNvSpPr>
          <p:nvPr>
            <p:ph type="ftr" sz="quarter" idx="17"/>
          </p:nvPr>
        </p:nvSpPr>
        <p:spPr/>
        <p:txBody>
          <a:bodyPr/>
          <a:lstStyle/>
          <a:p>
            <a:pPr algn="l"/>
            <a:r>
              <a:rPr lang="en-US"/>
              <a:t>Presentation Title</a:t>
            </a:r>
            <a:endParaRPr lang="en-US" dirty="0"/>
          </a:p>
        </p:txBody>
      </p:sp>
    </p:spTree>
    <p:extLst>
      <p:ext uri="{BB962C8B-B14F-4D97-AF65-F5344CB8AC3E}">
        <p14:creationId xmlns:p14="http://schemas.microsoft.com/office/powerpoint/2010/main" val="316238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57200" y="2103438"/>
            <a:ext cx="2560638" cy="4068762"/>
          </a:xfrm>
        </p:spPr>
        <p:txBody>
          <a:bodyPr/>
          <a:lstStyle>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4" name="Content Placeholder 3"/>
          <p:cNvSpPr>
            <a:spLocks noGrp="1"/>
          </p:cNvSpPr>
          <p:nvPr>
            <p:ph sz="half" idx="2" hasCustomPrompt="1"/>
          </p:nvPr>
        </p:nvSpPr>
        <p:spPr>
          <a:xfrm>
            <a:off x="3292475" y="2103438"/>
            <a:ext cx="2559050" cy="4068762"/>
          </a:xfrm>
        </p:spPr>
        <p:txBody>
          <a:bodyPr/>
          <a:lstStyle>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lang="en-GB" dirty="0"/>
          </a:p>
        </p:txBody>
      </p:sp>
      <p:sp>
        <p:nvSpPr>
          <p:cNvPr id="12" name="Content Placeholder 3"/>
          <p:cNvSpPr>
            <a:spLocks noGrp="1"/>
          </p:cNvSpPr>
          <p:nvPr>
            <p:ph sz="half" idx="13" hasCustomPrompt="1"/>
          </p:nvPr>
        </p:nvSpPr>
        <p:spPr>
          <a:xfrm>
            <a:off x="6126163" y="2103438"/>
            <a:ext cx="2560637" cy="4068762"/>
          </a:xfrm>
        </p:spPr>
        <p:txBody>
          <a:bodyPr/>
          <a:lstStyle>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7" name="Slide Number Placeholder 6">
            <a:extLst>
              <a:ext uri="{FF2B5EF4-FFF2-40B4-BE49-F238E27FC236}">
                <a16:creationId xmlns:a16="http://schemas.microsoft.com/office/drawing/2014/main" id="{2DE0F926-F4BA-044E-B97A-AA8668B032A8}"/>
              </a:ext>
            </a:extLst>
          </p:cNvPr>
          <p:cNvSpPr>
            <a:spLocks noGrp="1"/>
          </p:cNvSpPr>
          <p:nvPr>
            <p:ph type="sldNum" sz="quarter" idx="15"/>
          </p:nvPr>
        </p:nvSpPr>
        <p:spPr/>
        <p:txBody>
          <a:bodyPr/>
          <a:lstStyle/>
          <a:p>
            <a:fld id="{7870704B-CE94-48CC-AF30-84932A1262A7}" type="slidenum">
              <a:rPr lang="en-GB" smtClean="0"/>
              <a:pPr/>
              <a:t>‹#›</a:t>
            </a:fld>
            <a:endParaRPr lang="en-GB" dirty="0"/>
          </a:p>
        </p:txBody>
      </p:sp>
      <p:sp>
        <p:nvSpPr>
          <p:cNvPr id="2" name="Title 1">
            <a:extLst>
              <a:ext uri="{FF2B5EF4-FFF2-40B4-BE49-F238E27FC236}">
                <a16:creationId xmlns:a16="http://schemas.microsoft.com/office/drawing/2014/main" id="{5B7BB87D-456D-A14C-A13C-9C93F9C52DD7}"/>
              </a:ext>
            </a:extLst>
          </p:cNvPr>
          <p:cNvSpPr>
            <a:spLocks noGrp="1"/>
          </p:cNvSpPr>
          <p:nvPr>
            <p:ph type="title" hasCustomPrompt="1"/>
          </p:nvPr>
        </p:nvSpPr>
        <p:spPr/>
        <p:txBody>
          <a:bodyPr/>
          <a:lstStyle>
            <a:lvl1pPr>
              <a:defRPr/>
            </a:lvl1pPr>
          </a:lstStyle>
          <a:p>
            <a:r>
              <a:rPr lang="en-US" dirty="0"/>
              <a:t>[Slide title]</a:t>
            </a:r>
          </a:p>
        </p:txBody>
      </p:sp>
      <p:sp>
        <p:nvSpPr>
          <p:cNvPr id="5" name="Date Placeholder 4">
            <a:extLst>
              <a:ext uri="{FF2B5EF4-FFF2-40B4-BE49-F238E27FC236}">
                <a16:creationId xmlns:a16="http://schemas.microsoft.com/office/drawing/2014/main" id="{D7CBDDC8-40EA-B84F-BD39-56DC36426B4E}"/>
              </a:ext>
            </a:extLst>
          </p:cNvPr>
          <p:cNvSpPr>
            <a:spLocks noGrp="1"/>
          </p:cNvSpPr>
          <p:nvPr>
            <p:ph type="dt" sz="half" idx="16"/>
          </p:nvPr>
        </p:nvSpPr>
        <p:spPr/>
        <p:txBody>
          <a:bodyPr/>
          <a:lstStyle/>
          <a:p>
            <a:r>
              <a:rPr lang="en-US"/>
              <a:t>Date</a:t>
            </a:r>
            <a:endParaRPr lang="en-US" dirty="0"/>
          </a:p>
        </p:txBody>
      </p:sp>
      <p:sp>
        <p:nvSpPr>
          <p:cNvPr id="6" name="Footer Placeholder 5">
            <a:extLst>
              <a:ext uri="{FF2B5EF4-FFF2-40B4-BE49-F238E27FC236}">
                <a16:creationId xmlns:a16="http://schemas.microsoft.com/office/drawing/2014/main" id="{C4488830-5655-F64D-A412-0A4768AFB46D}"/>
              </a:ext>
            </a:extLst>
          </p:cNvPr>
          <p:cNvSpPr>
            <a:spLocks noGrp="1"/>
          </p:cNvSpPr>
          <p:nvPr>
            <p:ph type="ftr" sz="quarter" idx="17"/>
          </p:nvPr>
        </p:nvSpPr>
        <p:spPr/>
        <p:txBody>
          <a:bodyPr/>
          <a:lstStyle/>
          <a:p>
            <a:pPr algn="l"/>
            <a:r>
              <a:rPr lang="en-US"/>
              <a:t>Presentation Title</a:t>
            </a:r>
            <a:endParaRPr lang="en-US" dirty="0"/>
          </a:p>
        </p:txBody>
      </p:sp>
    </p:spTree>
    <p:extLst>
      <p:ext uri="{BB962C8B-B14F-4D97-AF65-F5344CB8AC3E}">
        <p14:creationId xmlns:p14="http://schemas.microsoft.com/office/powerpoint/2010/main" val="23230190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57200" y="2103438"/>
            <a:ext cx="1847088" cy="4068762"/>
          </a:xfrm>
        </p:spPr>
        <p:txBody>
          <a:bodyPr/>
          <a:lstStyle>
            <a:lvl1pPr>
              <a:defRPr sz="1400"/>
            </a:lvl1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hasCustomPrompt="1"/>
          </p:nvPr>
        </p:nvSpPr>
        <p:spPr>
          <a:xfrm>
            <a:off x="2584704" y="2103438"/>
            <a:ext cx="1847088" cy="4068762"/>
          </a:xfrm>
        </p:spPr>
        <p:txBody>
          <a:bodyPr/>
          <a:lstStyle>
            <a:lvl1pPr>
              <a:defRPr sz="1400"/>
            </a:lvl1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Content Placeholder 3"/>
          <p:cNvSpPr>
            <a:spLocks noGrp="1"/>
          </p:cNvSpPr>
          <p:nvPr>
            <p:ph sz="half" idx="13" hasCustomPrompt="1"/>
          </p:nvPr>
        </p:nvSpPr>
        <p:spPr>
          <a:xfrm>
            <a:off x="4712208" y="2103438"/>
            <a:ext cx="1847088" cy="4068762"/>
          </a:xfrm>
        </p:spPr>
        <p:txBody>
          <a:bodyPr/>
          <a:lstStyle>
            <a:lvl1pPr>
              <a:defRPr sz="1400"/>
            </a:lvl1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3"/>
          <p:cNvSpPr>
            <a:spLocks noGrp="1"/>
          </p:cNvSpPr>
          <p:nvPr>
            <p:ph sz="half" idx="14" hasCustomPrompt="1"/>
          </p:nvPr>
        </p:nvSpPr>
        <p:spPr>
          <a:xfrm>
            <a:off x="6839712" y="2103438"/>
            <a:ext cx="1847088" cy="4068762"/>
          </a:xfrm>
        </p:spPr>
        <p:txBody>
          <a:bodyPr/>
          <a:lstStyle>
            <a:lvl1pPr>
              <a:defRPr sz="1400"/>
            </a:lvl1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Slide Number Placeholder 9">
            <a:extLst>
              <a:ext uri="{FF2B5EF4-FFF2-40B4-BE49-F238E27FC236}">
                <a16:creationId xmlns:a16="http://schemas.microsoft.com/office/drawing/2014/main" id="{CD6E0CB0-5FCA-9E41-ACFD-7D08A524DF43}"/>
              </a:ext>
            </a:extLst>
          </p:cNvPr>
          <p:cNvSpPr>
            <a:spLocks noGrp="1"/>
          </p:cNvSpPr>
          <p:nvPr>
            <p:ph type="sldNum" sz="quarter" idx="16"/>
          </p:nvPr>
        </p:nvSpPr>
        <p:spPr/>
        <p:txBody>
          <a:bodyPr/>
          <a:lstStyle/>
          <a:p>
            <a:fld id="{7870704B-CE94-48CC-AF30-84932A1262A7}" type="slidenum">
              <a:rPr lang="en-GB" smtClean="0"/>
              <a:pPr/>
              <a:t>‹#›</a:t>
            </a:fld>
            <a:endParaRPr lang="en-GB" dirty="0"/>
          </a:p>
        </p:txBody>
      </p:sp>
      <p:sp>
        <p:nvSpPr>
          <p:cNvPr id="2" name="Title 1">
            <a:extLst>
              <a:ext uri="{FF2B5EF4-FFF2-40B4-BE49-F238E27FC236}">
                <a16:creationId xmlns:a16="http://schemas.microsoft.com/office/drawing/2014/main" id="{CE5297C8-D4E0-6F40-A513-77E96EADFF1C}"/>
              </a:ext>
            </a:extLst>
          </p:cNvPr>
          <p:cNvSpPr>
            <a:spLocks noGrp="1"/>
          </p:cNvSpPr>
          <p:nvPr>
            <p:ph type="title" hasCustomPrompt="1"/>
          </p:nvPr>
        </p:nvSpPr>
        <p:spPr>
          <a:xfrm>
            <a:off x="457200" y="457200"/>
            <a:ext cx="8229600" cy="1371600"/>
          </a:xfrm>
        </p:spPr>
        <p:txBody>
          <a:bodyPr/>
          <a:lstStyle>
            <a:lvl1pPr>
              <a:defRPr/>
            </a:lvl1pPr>
          </a:lstStyle>
          <a:p>
            <a:r>
              <a:rPr lang="en-US" dirty="0"/>
              <a:t>[Slide title]</a:t>
            </a:r>
          </a:p>
        </p:txBody>
      </p:sp>
      <p:sp>
        <p:nvSpPr>
          <p:cNvPr id="5" name="Date Placeholder 4">
            <a:extLst>
              <a:ext uri="{FF2B5EF4-FFF2-40B4-BE49-F238E27FC236}">
                <a16:creationId xmlns:a16="http://schemas.microsoft.com/office/drawing/2014/main" id="{DAB80017-056A-7345-A280-BCE826764712}"/>
              </a:ext>
            </a:extLst>
          </p:cNvPr>
          <p:cNvSpPr>
            <a:spLocks noGrp="1"/>
          </p:cNvSpPr>
          <p:nvPr>
            <p:ph type="dt" sz="half" idx="17"/>
          </p:nvPr>
        </p:nvSpPr>
        <p:spPr/>
        <p:txBody>
          <a:bodyPr/>
          <a:lstStyle/>
          <a:p>
            <a:r>
              <a:rPr lang="en-US"/>
              <a:t>Date</a:t>
            </a:r>
            <a:endParaRPr lang="en-US" dirty="0"/>
          </a:p>
        </p:txBody>
      </p:sp>
      <p:sp>
        <p:nvSpPr>
          <p:cNvPr id="8" name="Footer Placeholder 7">
            <a:extLst>
              <a:ext uri="{FF2B5EF4-FFF2-40B4-BE49-F238E27FC236}">
                <a16:creationId xmlns:a16="http://schemas.microsoft.com/office/drawing/2014/main" id="{D1AF2D99-D030-054F-B0EF-22294C5ACD34}"/>
              </a:ext>
            </a:extLst>
          </p:cNvPr>
          <p:cNvSpPr>
            <a:spLocks noGrp="1"/>
          </p:cNvSpPr>
          <p:nvPr>
            <p:ph type="ftr" sz="quarter" idx="18"/>
          </p:nvPr>
        </p:nvSpPr>
        <p:spPr/>
        <p:txBody>
          <a:bodyPr/>
          <a:lstStyle/>
          <a:p>
            <a:pPr algn="l"/>
            <a:r>
              <a:rPr lang="en-US"/>
              <a:t>Presentation Title</a:t>
            </a:r>
            <a:endParaRPr lang="en-US" dirty="0"/>
          </a:p>
        </p:txBody>
      </p:sp>
    </p:spTree>
    <p:extLst>
      <p:ext uri="{BB962C8B-B14F-4D97-AF65-F5344CB8AC3E}">
        <p14:creationId xmlns:p14="http://schemas.microsoft.com/office/powerpoint/2010/main" val="11396647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ive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57200" y="2103438"/>
            <a:ext cx="1463040" cy="4068762"/>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hasCustomPrompt="1"/>
          </p:nvPr>
        </p:nvSpPr>
        <p:spPr>
          <a:xfrm>
            <a:off x="2148840" y="2103438"/>
            <a:ext cx="1463040" cy="4068762"/>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Content Placeholder 3"/>
          <p:cNvSpPr>
            <a:spLocks noGrp="1"/>
          </p:cNvSpPr>
          <p:nvPr>
            <p:ph sz="half" idx="13" hasCustomPrompt="1"/>
          </p:nvPr>
        </p:nvSpPr>
        <p:spPr>
          <a:xfrm>
            <a:off x="3840480" y="2103438"/>
            <a:ext cx="1463040" cy="4068762"/>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3"/>
          <p:cNvSpPr>
            <a:spLocks noGrp="1"/>
          </p:cNvSpPr>
          <p:nvPr>
            <p:ph sz="half" idx="14" hasCustomPrompt="1"/>
          </p:nvPr>
        </p:nvSpPr>
        <p:spPr>
          <a:xfrm>
            <a:off x="5532120" y="2103438"/>
            <a:ext cx="1463040" cy="4068762"/>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3"/>
          <p:cNvSpPr>
            <a:spLocks noGrp="1"/>
          </p:cNvSpPr>
          <p:nvPr>
            <p:ph sz="half" idx="15" hasCustomPrompt="1"/>
          </p:nvPr>
        </p:nvSpPr>
        <p:spPr>
          <a:xfrm>
            <a:off x="7223760" y="2103438"/>
            <a:ext cx="1463040" cy="4068762"/>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Slide Number Placeholder 10">
            <a:extLst>
              <a:ext uri="{FF2B5EF4-FFF2-40B4-BE49-F238E27FC236}">
                <a16:creationId xmlns:a16="http://schemas.microsoft.com/office/drawing/2014/main" id="{BC0705E1-E330-8C4F-A023-40952CF24C94}"/>
              </a:ext>
            </a:extLst>
          </p:cNvPr>
          <p:cNvSpPr>
            <a:spLocks noGrp="1"/>
          </p:cNvSpPr>
          <p:nvPr>
            <p:ph type="sldNum" sz="quarter" idx="17"/>
          </p:nvPr>
        </p:nvSpPr>
        <p:spPr/>
        <p:txBody>
          <a:bodyPr/>
          <a:lstStyle/>
          <a:p>
            <a:fld id="{7870704B-CE94-48CC-AF30-84932A1262A7}" type="slidenum">
              <a:rPr lang="en-GB" smtClean="0"/>
              <a:pPr/>
              <a:t>‹#›</a:t>
            </a:fld>
            <a:endParaRPr lang="en-GB" dirty="0"/>
          </a:p>
        </p:txBody>
      </p:sp>
      <p:sp>
        <p:nvSpPr>
          <p:cNvPr id="2" name="Title 1">
            <a:extLst>
              <a:ext uri="{FF2B5EF4-FFF2-40B4-BE49-F238E27FC236}">
                <a16:creationId xmlns:a16="http://schemas.microsoft.com/office/drawing/2014/main" id="{6C773A3F-041D-E148-BE45-EEA53081EBC7}"/>
              </a:ext>
            </a:extLst>
          </p:cNvPr>
          <p:cNvSpPr>
            <a:spLocks noGrp="1"/>
          </p:cNvSpPr>
          <p:nvPr>
            <p:ph type="title" hasCustomPrompt="1"/>
          </p:nvPr>
        </p:nvSpPr>
        <p:spPr>
          <a:xfrm>
            <a:off x="457200" y="457200"/>
            <a:ext cx="8229600" cy="1371600"/>
          </a:xfrm>
        </p:spPr>
        <p:txBody>
          <a:bodyPr/>
          <a:lstStyle>
            <a:lvl1pPr>
              <a:defRPr/>
            </a:lvl1pPr>
          </a:lstStyle>
          <a:p>
            <a:r>
              <a:rPr lang="en-US" dirty="0"/>
              <a:t>[Slide title]</a:t>
            </a:r>
          </a:p>
        </p:txBody>
      </p:sp>
      <p:sp>
        <p:nvSpPr>
          <p:cNvPr id="5" name="Date Placeholder 4">
            <a:extLst>
              <a:ext uri="{FF2B5EF4-FFF2-40B4-BE49-F238E27FC236}">
                <a16:creationId xmlns:a16="http://schemas.microsoft.com/office/drawing/2014/main" id="{94FAFFE2-D389-9848-A710-17191B9A6195}"/>
              </a:ext>
            </a:extLst>
          </p:cNvPr>
          <p:cNvSpPr>
            <a:spLocks noGrp="1"/>
          </p:cNvSpPr>
          <p:nvPr>
            <p:ph type="dt" sz="half" idx="18"/>
          </p:nvPr>
        </p:nvSpPr>
        <p:spPr/>
        <p:txBody>
          <a:bodyPr/>
          <a:lstStyle/>
          <a:p>
            <a:r>
              <a:rPr lang="en-US"/>
              <a:t>Date</a:t>
            </a:r>
            <a:endParaRPr lang="en-US" dirty="0"/>
          </a:p>
        </p:txBody>
      </p:sp>
      <p:sp>
        <p:nvSpPr>
          <p:cNvPr id="8" name="Footer Placeholder 7">
            <a:extLst>
              <a:ext uri="{FF2B5EF4-FFF2-40B4-BE49-F238E27FC236}">
                <a16:creationId xmlns:a16="http://schemas.microsoft.com/office/drawing/2014/main" id="{86FAD289-C201-C746-A4AF-24E2C0753F96}"/>
              </a:ext>
            </a:extLst>
          </p:cNvPr>
          <p:cNvSpPr>
            <a:spLocks noGrp="1"/>
          </p:cNvSpPr>
          <p:nvPr>
            <p:ph type="ftr" sz="quarter" idx="19"/>
          </p:nvPr>
        </p:nvSpPr>
        <p:spPr/>
        <p:txBody>
          <a:bodyPr/>
          <a:lstStyle/>
          <a:p>
            <a:pPr algn="l"/>
            <a:r>
              <a:rPr lang="en-US"/>
              <a:t>Presentation Title</a:t>
            </a:r>
            <a:endParaRPr lang="en-US" dirty="0"/>
          </a:p>
        </p:txBody>
      </p:sp>
    </p:spTree>
    <p:extLst>
      <p:ext uri="{BB962C8B-B14F-4D97-AF65-F5344CB8AC3E}">
        <p14:creationId xmlns:p14="http://schemas.microsoft.com/office/powerpoint/2010/main" val="10457071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ree Images">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457200" y="2100263"/>
            <a:ext cx="2560638" cy="2197417"/>
          </a:xfrm>
          <a:solidFill>
            <a:srgbClr val="DEDEDE"/>
          </a:solidFill>
        </p:spPr>
        <p:txBody>
          <a:bodyPr anchor="ctr" anchorCtr="0"/>
          <a:lstStyle>
            <a:lvl1pPr algn="ctr">
              <a:defRPr sz="1000" b="0">
                <a:solidFill>
                  <a:schemeClr val="tx1"/>
                </a:solidFill>
              </a:defRPr>
            </a:lvl1pPr>
          </a:lstStyle>
          <a:p>
            <a:r>
              <a:rPr lang="en-US"/>
              <a:t>Click icon to add picture</a:t>
            </a:r>
            <a:endParaRPr lang="en-GB"/>
          </a:p>
        </p:txBody>
      </p:sp>
      <p:sp>
        <p:nvSpPr>
          <p:cNvPr id="13" name="Text Placeholder 12"/>
          <p:cNvSpPr>
            <a:spLocks noGrp="1"/>
          </p:cNvSpPr>
          <p:nvPr>
            <p:ph type="body" sz="quarter" idx="14" hasCustomPrompt="1"/>
          </p:nvPr>
        </p:nvSpPr>
        <p:spPr>
          <a:xfrm>
            <a:off x="457200" y="4480560"/>
            <a:ext cx="2560638" cy="1691640"/>
          </a:xfrm>
        </p:spPr>
        <p:txBody>
          <a:bodyPr/>
          <a:lstStyle>
            <a:lvl1pPr>
              <a:spcBef>
                <a:spcPts val="0"/>
              </a:spcBef>
              <a:spcAft>
                <a:spcPts val="300"/>
              </a:spcAft>
              <a:defRPr sz="1000" b="1"/>
            </a:lvl1pPr>
            <a:lvl2pPr>
              <a:spcAft>
                <a:spcPts val="300"/>
              </a:spcAft>
              <a:defRPr/>
            </a:lvl2pPr>
            <a:lvl3pPr>
              <a:spcAft>
                <a:spcPts val="300"/>
              </a:spcAft>
              <a:defRPr/>
            </a:lvl3pPr>
            <a:lvl4pPr>
              <a:spcAft>
                <a:spcPts val="300"/>
              </a:spcAft>
              <a:defRPr/>
            </a:lvl4pPr>
            <a:lvl5pPr>
              <a:spcAft>
                <a:spcPts val="300"/>
              </a:spcAft>
              <a:defRPr/>
            </a:lvl5pPr>
            <a:lvl6pPr>
              <a:spcAft>
                <a:spcPts val="300"/>
              </a:spcAft>
              <a:defRPr/>
            </a:lvl6pPr>
            <a:lvl7pPr>
              <a:spcAft>
                <a:spcPts val="300"/>
              </a:spcAft>
              <a:defRPr/>
            </a:lvl7pPr>
            <a:lvl8pPr>
              <a:spcAft>
                <a:spcPts val="300"/>
              </a:spcAft>
              <a:defRPr/>
            </a:lvl8pPr>
            <a:lvl9pPr>
              <a:spcAft>
                <a:spcPts val="300"/>
              </a:spcAft>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Picture Placeholder 9"/>
          <p:cNvSpPr>
            <a:spLocks noGrp="1"/>
          </p:cNvSpPr>
          <p:nvPr>
            <p:ph type="pic" sz="quarter" idx="15"/>
          </p:nvPr>
        </p:nvSpPr>
        <p:spPr>
          <a:xfrm>
            <a:off x="3292475" y="2100263"/>
            <a:ext cx="2559050" cy="2197417"/>
          </a:xfrm>
          <a:solidFill>
            <a:srgbClr val="DEDEDE"/>
          </a:solidFill>
        </p:spPr>
        <p:txBody>
          <a:bodyPr anchor="ctr" anchorCtr="0"/>
          <a:lstStyle>
            <a:lvl1pPr algn="ctr">
              <a:defRPr sz="1000" b="0">
                <a:solidFill>
                  <a:schemeClr val="tx1"/>
                </a:solidFill>
              </a:defRPr>
            </a:lvl1pPr>
          </a:lstStyle>
          <a:p>
            <a:r>
              <a:rPr lang="en-US"/>
              <a:t>Click icon to add picture</a:t>
            </a:r>
            <a:endParaRPr lang="en-GB"/>
          </a:p>
        </p:txBody>
      </p:sp>
      <p:sp>
        <p:nvSpPr>
          <p:cNvPr id="17" name="Text Placeholder 12"/>
          <p:cNvSpPr>
            <a:spLocks noGrp="1"/>
          </p:cNvSpPr>
          <p:nvPr>
            <p:ph type="body" sz="quarter" idx="16" hasCustomPrompt="1"/>
          </p:nvPr>
        </p:nvSpPr>
        <p:spPr>
          <a:xfrm>
            <a:off x="3292476" y="4480560"/>
            <a:ext cx="2559050" cy="1691640"/>
          </a:xfrm>
        </p:spPr>
        <p:txBody>
          <a:bodyPr/>
          <a:lstStyle>
            <a:lvl1pPr>
              <a:spcBef>
                <a:spcPts val="0"/>
              </a:spcBef>
              <a:spcAft>
                <a:spcPts val="300"/>
              </a:spcAft>
              <a:defRPr sz="1000" b="1"/>
            </a:lvl1pPr>
            <a:lvl2pPr>
              <a:spcAft>
                <a:spcPts val="300"/>
              </a:spcAft>
              <a:defRPr/>
            </a:lvl2pPr>
            <a:lvl3pPr>
              <a:spcAft>
                <a:spcPts val="300"/>
              </a:spcAft>
              <a:defRPr/>
            </a:lvl3pPr>
            <a:lvl4pPr>
              <a:spcAft>
                <a:spcPts val="300"/>
              </a:spcAft>
              <a:defRPr/>
            </a:lvl4pPr>
            <a:lvl5pPr>
              <a:spcAft>
                <a:spcPts val="300"/>
              </a:spcAft>
              <a:defRPr/>
            </a:lvl5pPr>
            <a:lvl6pPr>
              <a:spcAft>
                <a:spcPts val="300"/>
              </a:spcAft>
              <a:defRPr/>
            </a:lvl6pPr>
            <a:lvl7pPr>
              <a:spcAft>
                <a:spcPts val="300"/>
              </a:spcAft>
              <a:defRPr/>
            </a:lvl7pPr>
            <a:lvl8pPr>
              <a:spcAft>
                <a:spcPts val="300"/>
              </a:spcAft>
              <a:defRPr/>
            </a:lvl8pPr>
            <a:lvl9pPr>
              <a:spcAft>
                <a:spcPts val="300"/>
              </a:spcAft>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Picture Placeholder 9"/>
          <p:cNvSpPr>
            <a:spLocks noGrp="1"/>
          </p:cNvSpPr>
          <p:nvPr>
            <p:ph type="pic" sz="quarter" idx="17"/>
          </p:nvPr>
        </p:nvSpPr>
        <p:spPr>
          <a:xfrm>
            <a:off x="6126163" y="2100263"/>
            <a:ext cx="2560637" cy="2197417"/>
          </a:xfrm>
          <a:solidFill>
            <a:srgbClr val="DEDEDE"/>
          </a:solidFill>
        </p:spPr>
        <p:txBody>
          <a:bodyPr anchor="ctr" anchorCtr="0"/>
          <a:lstStyle>
            <a:lvl1pPr algn="ctr">
              <a:defRPr sz="1000" b="0">
                <a:solidFill>
                  <a:schemeClr val="tx1"/>
                </a:solidFill>
              </a:defRPr>
            </a:lvl1pPr>
          </a:lstStyle>
          <a:p>
            <a:r>
              <a:rPr lang="en-US"/>
              <a:t>Click icon to add picture</a:t>
            </a:r>
            <a:endParaRPr lang="en-GB"/>
          </a:p>
        </p:txBody>
      </p:sp>
      <p:sp>
        <p:nvSpPr>
          <p:cNvPr id="19" name="Text Placeholder 12"/>
          <p:cNvSpPr>
            <a:spLocks noGrp="1"/>
          </p:cNvSpPr>
          <p:nvPr>
            <p:ph type="body" sz="quarter" idx="18" hasCustomPrompt="1"/>
          </p:nvPr>
        </p:nvSpPr>
        <p:spPr>
          <a:xfrm>
            <a:off x="6126163" y="4480560"/>
            <a:ext cx="2560637" cy="1691640"/>
          </a:xfrm>
        </p:spPr>
        <p:txBody>
          <a:bodyPr/>
          <a:lstStyle>
            <a:lvl1pPr>
              <a:spcBef>
                <a:spcPts val="0"/>
              </a:spcBef>
              <a:spcAft>
                <a:spcPts val="300"/>
              </a:spcAft>
              <a:defRPr sz="1000" b="1"/>
            </a:lvl1pPr>
            <a:lvl2pPr>
              <a:spcAft>
                <a:spcPts val="300"/>
              </a:spcAft>
              <a:defRPr/>
            </a:lvl2pPr>
            <a:lvl3pPr>
              <a:spcAft>
                <a:spcPts val="300"/>
              </a:spcAft>
              <a:defRPr/>
            </a:lvl3pPr>
            <a:lvl4pPr>
              <a:spcAft>
                <a:spcPts val="300"/>
              </a:spcAft>
              <a:defRPr/>
            </a:lvl4pPr>
            <a:lvl5pPr>
              <a:spcAft>
                <a:spcPts val="300"/>
              </a:spcAft>
              <a:defRPr/>
            </a:lvl5pPr>
            <a:lvl6pPr>
              <a:spcAft>
                <a:spcPts val="300"/>
              </a:spcAft>
              <a:defRPr/>
            </a:lvl6pPr>
            <a:lvl7pPr>
              <a:spcAft>
                <a:spcPts val="300"/>
              </a:spcAft>
              <a:defRPr/>
            </a:lvl7pPr>
            <a:lvl8pPr>
              <a:spcAft>
                <a:spcPts val="300"/>
              </a:spcAft>
              <a:defRPr/>
            </a:lvl8pPr>
            <a:lvl9pPr>
              <a:spcAft>
                <a:spcPts val="300"/>
              </a:spcAft>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a:extLst>
              <a:ext uri="{FF2B5EF4-FFF2-40B4-BE49-F238E27FC236}">
                <a16:creationId xmlns:a16="http://schemas.microsoft.com/office/drawing/2014/main" id="{0FA63A94-C8E2-FB44-885B-EB683E5F6866}"/>
              </a:ext>
            </a:extLst>
          </p:cNvPr>
          <p:cNvSpPr>
            <a:spLocks noGrp="1"/>
          </p:cNvSpPr>
          <p:nvPr>
            <p:ph type="sldNum" sz="quarter" idx="20"/>
          </p:nvPr>
        </p:nvSpPr>
        <p:spPr/>
        <p:txBody>
          <a:bodyPr/>
          <a:lstStyle/>
          <a:p>
            <a:fld id="{7870704B-CE94-48CC-AF30-84932A1262A7}" type="slidenum">
              <a:rPr lang="en-GB" smtClean="0"/>
              <a:pPr/>
              <a:t>‹#›</a:t>
            </a:fld>
            <a:endParaRPr lang="en-GB" dirty="0"/>
          </a:p>
        </p:txBody>
      </p:sp>
      <p:sp>
        <p:nvSpPr>
          <p:cNvPr id="2" name="Title 1">
            <a:extLst>
              <a:ext uri="{FF2B5EF4-FFF2-40B4-BE49-F238E27FC236}">
                <a16:creationId xmlns:a16="http://schemas.microsoft.com/office/drawing/2014/main" id="{48961898-602A-7A4E-9087-0DE8E77DDB16}"/>
              </a:ext>
            </a:extLst>
          </p:cNvPr>
          <p:cNvSpPr>
            <a:spLocks noGrp="1"/>
          </p:cNvSpPr>
          <p:nvPr>
            <p:ph type="title" hasCustomPrompt="1"/>
          </p:nvPr>
        </p:nvSpPr>
        <p:spPr/>
        <p:txBody>
          <a:bodyPr/>
          <a:lstStyle>
            <a:lvl1pPr>
              <a:defRPr/>
            </a:lvl1pPr>
          </a:lstStyle>
          <a:p>
            <a:r>
              <a:rPr lang="en-US" dirty="0"/>
              <a:t>[Slide title]</a:t>
            </a:r>
          </a:p>
        </p:txBody>
      </p:sp>
      <p:sp>
        <p:nvSpPr>
          <p:cNvPr id="3" name="Date Placeholder 2">
            <a:extLst>
              <a:ext uri="{FF2B5EF4-FFF2-40B4-BE49-F238E27FC236}">
                <a16:creationId xmlns:a16="http://schemas.microsoft.com/office/drawing/2014/main" id="{159708A8-00E5-7144-93D0-D8FE60CC155D}"/>
              </a:ext>
            </a:extLst>
          </p:cNvPr>
          <p:cNvSpPr>
            <a:spLocks noGrp="1"/>
          </p:cNvSpPr>
          <p:nvPr>
            <p:ph type="dt" sz="half" idx="21"/>
          </p:nvPr>
        </p:nvSpPr>
        <p:spPr/>
        <p:txBody>
          <a:bodyPr/>
          <a:lstStyle/>
          <a:p>
            <a:r>
              <a:rPr lang="en-US"/>
              <a:t>Date</a:t>
            </a:r>
            <a:endParaRPr lang="en-US" dirty="0"/>
          </a:p>
        </p:txBody>
      </p:sp>
      <p:sp>
        <p:nvSpPr>
          <p:cNvPr id="4" name="Footer Placeholder 3">
            <a:extLst>
              <a:ext uri="{FF2B5EF4-FFF2-40B4-BE49-F238E27FC236}">
                <a16:creationId xmlns:a16="http://schemas.microsoft.com/office/drawing/2014/main" id="{39DBD6DA-A22A-284B-AEE1-62268158914E}"/>
              </a:ext>
            </a:extLst>
          </p:cNvPr>
          <p:cNvSpPr>
            <a:spLocks noGrp="1"/>
          </p:cNvSpPr>
          <p:nvPr>
            <p:ph type="ftr" sz="quarter" idx="22"/>
          </p:nvPr>
        </p:nvSpPr>
        <p:spPr/>
        <p:txBody>
          <a:bodyPr/>
          <a:lstStyle/>
          <a:p>
            <a:pPr algn="l"/>
            <a:r>
              <a:rPr lang="en-US"/>
              <a:t>Presentation Title</a:t>
            </a:r>
            <a:endParaRPr lang="en-US" dirty="0"/>
          </a:p>
        </p:txBody>
      </p:sp>
    </p:spTree>
    <p:extLst>
      <p:ext uri="{BB962C8B-B14F-4D97-AF65-F5344CB8AC3E}">
        <p14:creationId xmlns:p14="http://schemas.microsoft.com/office/powerpoint/2010/main" val="23353270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our Text Boxes for Icons">
    <p:spTree>
      <p:nvGrpSpPr>
        <p:cNvPr id="1" name=""/>
        <p:cNvGrpSpPr/>
        <p:nvPr/>
      </p:nvGrpSpPr>
      <p:grpSpPr>
        <a:xfrm>
          <a:off x="0" y="0"/>
          <a:ext cx="0" cy="0"/>
          <a:chOff x="0" y="0"/>
          <a:chExt cx="0" cy="0"/>
        </a:xfrm>
      </p:grpSpPr>
      <p:sp>
        <p:nvSpPr>
          <p:cNvPr id="13" name="Text Placeholder 12"/>
          <p:cNvSpPr>
            <a:spLocks noGrp="1"/>
          </p:cNvSpPr>
          <p:nvPr>
            <p:ph type="body" sz="quarter" idx="14" hasCustomPrompt="1"/>
          </p:nvPr>
        </p:nvSpPr>
        <p:spPr>
          <a:xfrm>
            <a:off x="457200" y="3429000"/>
            <a:ext cx="1847088" cy="2743200"/>
          </a:xfrm>
        </p:spPr>
        <p:txBody>
          <a:bodyPr/>
          <a:lstStyle>
            <a:lvl1pPr>
              <a:spcBef>
                <a:spcPts val="0"/>
              </a:spcBef>
              <a:spcAft>
                <a:spcPts val="300"/>
              </a:spcAft>
              <a:defRPr sz="1000" b="1"/>
            </a:lvl1pPr>
            <a:lvl2pPr>
              <a:spcAft>
                <a:spcPts val="300"/>
              </a:spcAft>
              <a:defRPr/>
            </a:lvl2pPr>
            <a:lvl3pPr>
              <a:spcAft>
                <a:spcPts val="300"/>
              </a:spcAft>
              <a:defRPr/>
            </a:lvl3pPr>
            <a:lvl4pPr>
              <a:spcAft>
                <a:spcPts val="300"/>
              </a:spcAft>
              <a:defRPr/>
            </a:lvl4pPr>
            <a:lvl5pPr>
              <a:spcAft>
                <a:spcPts val="300"/>
              </a:spcAft>
              <a:defRPr/>
            </a:lvl5pPr>
            <a:lvl6pPr>
              <a:spcAft>
                <a:spcPts val="300"/>
              </a:spcAft>
              <a:defRPr/>
            </a:lvl6pPr>
            <a:lvl7pPr>
              <a:spcAft>
                <a:spcPts val="300"/>
              </a:spcAft>
              <a:defRPr/>
            </a:lvl7pPr>
            <a:lvl8pPr>
              <a:spcAft>
                <a:spcPts val="300"/>
              </a:spcAft>
              <a:defRPr/>
            </a:lvl8pPr>
            <a:lvl9pPr>
              <a:spcAft>
                <a:spcPts val="300"/>
              </a:spcAft>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12"/>
          <p:cNvSpPr>
            <a:spLocks noGrp="1"/>
          </p:cNvSpPr>
          <p:nvPr>
            <p:ph type="body" sz="quarter" idx="16" hasCustomPrompt="1"/>
          </p:nvPr>
        </p:nvSpPr>
        <p:spPr>
          <a:xfrm>
            <a:off x="2584704" y="3429000"/>
            <a:ext cx="1847088" cy="2743200"/>
          </a:xfrm>
        </p:spPr>
        <p:txBody>
          <a:bodyPr/>
          <a:lstStyle>
            <a:lvl1pPr>
              <a:spcBef>
                <a:spcPts val="0"/>
              </a:spcBef>
              <a:spcAft>
                <a:spcPts val="300"/>
              </a:spcAft>
              <a:defRPr sz="1000" b="1"/>
            </a:lvl1pPr>
            <a:lvl2pPr>
              <a:spcAft>
                <a:spcPts val="300"/>
              </a:spcAft>
              <a:defRPr/>
            </a:lvl2pPr>
            <a:lvl3pPr>
              <a:spcAft>
                <a:spcPts val="300"/>
              </a:spcAft>
              <a:defRPr/>
            </a:lvl3pPr>
            <a:lvl4pPr>
              <a:spcAft>
                <a:spcPts val="300"/>
              </a:spcAft>
              <a:defRPr/>
            </a:lvl4pPr>
            <a:lvl5pPr>
              <a:spcAft>
                <a:spcPts val="300"/>
              </a:spcAft>
              <a:defRPr/>
            </a:lvl5pPr>
            <a:lvl6pPr>
              <a:spcAft>
                <a:spcPts val="300"/>
              </a:spcAft>
              <a:defRPr/>
            </a:lvl6pPr>
            <a:lvl7pPr>
              <a:spcAft>
                <a:spcPts val="300"/>
              </a:spcAft>
              <a:defRPr/>
            </a:lvl7pPr>
            <a:lvl8pPr>
              <a:spcAft>
                <a:spcPts val="300"/>
              </a:spcAft>
              <a:defRPr/>
            </a:lvl8pPr>
            <a:lvl9pPr>
              <a:spcAft>
                <a:spcPts val="300"/>
              </a:spcAft>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12"/>
          <p:cNvSpPr>
            <a:spLocks noGrp="1"/>
          </p:cNvSpPr>
          <p:nvPr>
            <p:ph type="body" sz="quarter" idx="18" hasCustomPrompt="1"/>
          </p:nvPr>
        </p:nvSpPr>
        <p:spPr>
          <a:xfrm>
            <a:off x="4712208" y="3429000"/>
            <a:ext cx="1847088" cy="2743200"/>
          </a:xfrm>
        </p:spPr>
        <p:txBody>
          <a:bodyPr/>
          <a:lstStyle>
            <a:lvl1pPr>
              <a:spcBef>
                <a:spcPts val="0"/>
              </a:spcBef>
              <a:spcAft>
                <a:spcPts val="300"/>
              </a:spcAft>
              <a:defRPr sz="1000" b="1"/>
            </a:lvl1pPr>
            <a:lvl2pPr>
              <a:spcAft>
                <a:spcPts val="300"/>
              </a:spcAft>
              <a:defRPr/>
            </a:lvl2pPr>
            <a:lvl3pPr>
              <a:spcAft>
                <a:spcPts val="300"/>
              </a:spcAft>
              <a:defRPr/>
            </a:lvl3pPr>
            <a:lvl4pPr>
              <a:spcAft>
                <a:spcPts val="300"/>
              </a:spcAft>
              <a:defRPr/>
            </a:lvl4pPr>
            <a:lvl5pPr>
              <a:spcAft>
                <a:spcPts val="300"/>
              </a:spcAft>
              <a:defRPr/>
            </a:lvl5pPr>
            <a:lvl6pPr>
              <a:spcAft>
                <a:spcPts val="300"/>
              </a:spcAft>
              <a:defRPr/>
            </a:lvl6pPr>
            <a:lvl7pPr>
              <a:spcAft>
                <a:spcPts val="300"/>
              </a:spcAft>
              <a:defRPr/>
            </a:lvl7pPr>
            <a:lvl8pPr>
              <a:spcAft>
                <a:spcPts val="300"/>
              </a:spcAft>
              <a:defRPr/>
            </a:lvl8pPr>
            <a:lvl9pPr>
              <a:spcAft>
                <a:spcPts val="300"/>
              </a:spcAft>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12"/>
          <p:cNvSpPr>
            <a:spLocks noGrp="1"/>
          </p:cNvSpPr>
          <p:nvPr>
            <p:ph type="body" sz="quarter" idx="20" hasCustomPrompt="1"/>
          </p:nvPr>
        </p:nvSpPr>
        <p:spPr>
          <a:xfrm>
            <a:off x="6839712" y="3429000"/>
            <a:ext cx="1847088" cy="2743200"/>
          </a:xfrm>
        </p:spPr>
        <p:txBody>
          <a:bodyPr/>
          <a:lstStyle>
            <a:lvl1pPr>
              <a:spcBef>
                <a:spcPts val="0"/>
              </a:spcBef>
              <a:spcAft>
                <a:spcPts val="300"/>
              </a:spcAft>
              <a:defRPr sz="1000" b="1"/>
            </a:lvl1pPr>
            <a:lvl2pPr>
              <a:spcAft>
                <a:spcPts val="300"/>
              </a:spcAft>
              <a:defRPr/>
            </a:lvl2pPr>
            <a:lvl3pPr>
              <a:spcAft>
                <a:spcPts val="300"/>
              </a:spcAft>
              <a:defRPr/>
            </a:lvl3pPr>
            <a:lvl4pPr>
              <a:spcAft>
                <a:spcPts val="300"/>
              </a:spcAft>
              <a:defRPr/>
            </a:lvl4pPr>
            <a:lvl5pPr>
              <a:spcAft>
                <a:spcPts val="300"/>
              </a:spcAft>
              <a:defRPr/>
            </a:lvl5pPr>
            <a:lvl6pPr>
              <a:spcAft>
                <a:spcPts val="300"/>
              </a:spcAft>
              <a:defRPr/>
            </a:lvl6pPr>
            <a:lvl7pPr>
              <a:spcAft>
                <a:spcPts val="300"/>
              </a:spcAft>
              <a:defRPr/>
            </a:lvl7pPr>
            <a:lvl8pPr>
              <a:spcAft>
                <a:spcPts val="300"/>
              </a:spcAft>
              <a:defRPr/>
            </a:lvl8pPr>
            <a:lvl9pPr>
              <a:spcAft>
                <a:spcPts val="300"/>
              </a:spcAft>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a:extLst>
              <a:ext uri="{FF2B5EF4-FFF2-40B4-BE49-F238E27FC236}">
                <a16:creationId xmlns:a16="http://schemas.microsoft.com/office/drawing/2014/main" id="{A3D2E598-676F-DE44-A364-05E35FEB3110}"/>
              </a:ext>
            </a:extLst>
          </p:cNvPr>
          <p:cNvSpPr>
            <a:spLocks noGrp="1"/>
          </p:cNvSpPr>
          <p:nvPr>
            <p:ph type="sldNum" sz="quarter" idx="22"/>
          </p:nvPr>
        </p:nvSpPr>
        <p:spPr/>
        <p:txBody>
          <a:bodyPr/>
          <a:lstStyle/>
          <a:p>
            <a:fld id="{7870704B-CE94-48CC-AF30-84932A1262A7}" type="slidenum">
              <a:rPr lang="en-GB" smtClean="0"/>
              <a:pPr/>
              <a:t>‹#›</a:t>
            </a:fld>
            <a:endParaRPr lang="en-GB" dirty="0"/>
          </a:p>
        </p:txBody>
      </p:sp>
      <p:sp>
        <p:nvSpPr>
          <p:cNvPr id="2" name="Title 1">
            <a:extLst>
              <a:ext uri="{FF2B5EF4-FFF2-40B4-BE49-F238E27FC236}">
                <a16:creationId xmlns:a16="http://schemas.microsoft.com/office/drawing/2014/main" id="{C7AEDAE1-2C72-3F43-B641-1BCC2EE5BA0C}"/>
              </a:ext>
            </a:extLst>
          </p:cNvPr>
          <p:cNvSpPr>
            <a:spLocks noGrp="1"/>
          </p:cNvSpPr>
          <p:nvPr>
            <p:ph type="title" hasCustomPrompt="1"/>
          </p:nvPr>
        </p:nvSpPr>
        <p:spPr>
          <a:xfrm>
            <a:off x="457200" y="457200"/>
            <a:ext cx="8229600" cy="1371600"/>
          </a:xfrm>
        </p:spPr>
        <p:txBody>
          <a:bodyPr/>
          <a:lstStyle>
            <a:lvl1pPr>
              <a:defRPr/>
            </a:lvl1pPr>
          </a:lstStyle>
          <a:p>
            <a:r>
              <a:rPr lang="en-US" dirty="0"/>
              <a:t>[Slide title]</a:t>
            </a:r>
          </a:p>
        </p:txBody>
      </p:sp>
      <p:sp>
        <p:nvSpPr>
          <p:cNvPr id="3" name="Date Placeholder 2">
            <a:extLst>
              <a:ext uri="{FF2B5EF4-FFF2-40B4-BE49-F238E27FC236}">
                <a16:creationId xmlns:a16="http://schemas.microsoft.com/office/drawing/2014/main" id="{D6462045-05EC-324A-8308-375D2EA500D8}"/>
              </a:ext>
            </a:extLst>
          </p:cNvPr>
          <p:cNvSpPr>
            <a:spLocks noGrp="1"/>
          </p:cNvSpPr>
          <p:nvPr>
            <p:ph type="dt" sz="half" idx="23"/>
          </p:nvPr>
        </p:nvSpPr>
        <p:spPr/>
        <p:txBody>
          <a:bodyPr/>
          <a:lstStyle/>
          <a:p>
            <a:r>
              <a:rPr lang="en-US"/>
              <a:t>Date</a:t>
            </a:r>
            <a:endParaRPr lang="en-US" dirty="0"/>
          </a:p>
        </p:txBody>
      </p:sp>
      <p:sp>
        <p:nvSpPr>
          <p:cNvPr id="4" name="Footer Placeholder 3">
            <a:extLst>
              <a:ext uri="{FF2B5EF4-FFF2-40B4-BE49-F238E27FC236}">
                <a16:creationId xmlns:a16="http://schemas.microsoft.com/office/drawing/2014/main" id="{7338261D-07EA-F342-B658-B57F5F268A0E}"/>
              </a:ext>
            </a:extLst>
          </p:cNvPr>
          <p:cNvSpPr>
            <a:spLocks noGrp="1"/>
          </p:cNvSpPr>
          <p:nvPr>
            <p:ph type="ftr" sz="quarter" idx="24"/>
          </p:nvPr>
        </p:nvSpPr>
        <p:spPr/>
        <p:txBody>
          <a:bodyPr/>
          <a:lstStyle/>
          <a:p>
            <a:pPr algn="l"/>
            <a:r>
              <a:rPr lang="en-US"/>
              <a:t>Presentation Title</a:t>
            </a:r>
            <a:endParaRPr lang="en-US" dirty="0"/>
          </a:p>
        </p:txBody>
      </p:sp>
    </p:spTree>
    <p:extLst>
      <p:ext uri="{BB962C8B-B14F-4D97-AF65-F5344CB8AC3E}">
        <p14:creationId xmlns:p14="http://schemas.microsoft.com/office/powerpoint/2010/main" val="1593770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our Team Images">
    <p:spTree>
      <p:nvGrpSpPr>
        <p:cNvPr id="1" name=""/>
        <p:cNvGrpSpPr/>
        <p:nvPr/>
      </p:nvGrpSpPr>
      <p:grpSpPr>
        <a:xfrm>
          <a:off x="0" y="0"/>
          <a:ext cx="0" cy="0"/>
          <a:chOff x="0" y="0"/>
          <a:chExt cx="0" cy="0"/>
        </a:xfrm>
      </p:grpSpPr>
      <p:sp>
        <p:nvSpPr>
          <p:cNvPr id="10" name="Picture Placeholder 9"/>
          <p:cNvSpPr>
            <a:spLocks noGrp="1" noChangeAspect="1"/>
          </p:cNvSpPr>
          <p:nvPr>
            <p:ph type="pic" sz="quarter" idx="13"/>
          </p:nvPr>
        </p:nvSpPr>
        <p:spPr>
          <a:xfrm>
            <a:off x="457200" y="2103120"/>
            <a:ext cx="1325880" cy="1325880"/>
          </a:xfrm>
          <a:solidFill>
            <a:srgbClr val="DEDEDE"/>
          </a:solidFill>
        </p:spPr>
        <p:txBody>
          <a:bodyPr anchor="ctr" anchorCtr="0"/>
          <a:lstStyle>
            <a:lvl1pPr algn="ctr">
              <a:defRPr sz="1000" b="0">
                <a:solidFill>
                  <a:schemeClr val="tx1"/>
                </a:solidFill>
              </a:defRPr>
            </a:lvl1pPr>
          </a:lstStyle>
          <a:p>
            <a:r>
              <a:rPr lang="en-US"/>
              <a:t>Click icon to add picture</a:t>
            </a:r>
            <a:endParaRPr lang="en-GB" dirty="0"/>
          </a:p>
        </p:txBody>
      </p:sp>
      <p:sp>
        <p:nvSpPr>
          <p:cNvPr id="13" name="Text Placeholder 12"/>
          <p:cNvSpPr>
            <a:spLocks noGrp="1"/>
          </p:cNvSpPr>
          <p:nvPr>
            <p:ph type="body" sz="quarter" idx="14" hasCustomPrompt="1"/>
          </p:nvPr>
        </p:nvSpPr>
        <p:spPr>
          <a:xfrm>
            <a:off x="457200" y="3657600"/>
            <a:ext cx="1847088" cy="2514600"/>
          </a:xfrm>
        </p:spPr>
        <p:txBody>
          <a:bodyPr/>
          <a:lstStyle>
            <a:lvl1pPr>
              <a:spcBef>
                <a:spcPts val="0"/>
              </a:spcBef>
              <a:spcAft>
                <a:spcPts val="300"/>
              </a:spcAft>
              <a:defRPr sz="1400" b="1"/>
            </a:lvl1pPr>
            <a:lvl2pPr>
              <a:spcAft>
                <a:spcPts val="300"/>
              </a:spcAft>
              <a:defRPr sz="1400"/>
            </a:lvl2pPr>
            <a:lvl3pPr>
              <a:spcAft>
                <a:spcPts val="300"/>
              </a:spcAft>
              <a:defRPr sz="1400"/>
            </a:lvl3pPr>
            <a:lvl4pPr>
              <a:spcAft>
                <a:spcPts val="300"/>
              </a:spcAft>
              <a:defRPr sz="1400"/>
            </a:lvl4pPr>
            <a:lvl5pPr>
              <a:spcAft>
                <a:spcPts val="300"/>
              </a:spcAft>
              <a:defRPr sz="1400"/>
            </a:lvl5pPr>
            <a:lvl6pPr>
              <a:spcAft>
                <a:spcPts val="300"/>
              </a:spcAft>
              <a:defRPr sz="1400"/>
            </a:lvl6pPr>
            <a:lvl7pPr>
              <a:spcAft>
                <a:spcPts val="300"/>
              </a:spcAft>
              <a:defRPr sz="1400"/>
            </a:lvl7pPr>
            <a:lvl8pPr>
              <a:spcAft>
                <a:spcPts val="300"/>
              </a:spcAft>
              <a:defRPr sz="1400"/>
            </a:lvl8pPr>
            <a:lvl9pPr>
              <a:spcAft>
                <a:spcPts val="300"/>
              </a:spcAft>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Picture Placeholder 9"/>
          <p:cNvSpPr>
            <a:spLocks noGrp="1" noChangeAspect="1"/>
          </p:cNvSpPr>
          <p:nvPr>
            <p:ph type="pic" sz="quarter" idx="15"/>
          </p:nvPr>
        </p:nvSpPr>
        <p:spPr>
          <a:xfrm>
            <a:off x="2584704" y="2103120"/>
            <a:ext cx="1325880" cy="1325880"/>
          </a:xfrm>
          <a:solidFill>
            <a:srgbClr val="DEDEDE"/>
          </a:solidFill>
        </p:spPr>
        <p:txBody>
          <a:bodyPr anchor="ctr" anchorCtr="0"/>
          <a:lstStyle>
            <a:lvl1pPr algn="ctr">
              <a:defRPr sz="1000" b="0">
                <a:solidFill>
                  <a:schemeClr val="tx1"/>
                </a:solidFill>
              </a:defRPr>
            </a:lvl1pPr>
          </a:lstStyle>
          <a:p>
            <a:r>
              <a:rPr lang="en-US"/>
              <a:t>Click icon to add picture</a:t>
            </a:r>
            <a:endParaRPr lang="en-GB"/>
          </a:p>
        </p:txBody>
      </p:sp>
      <p:sp>
        <p:nvSpPr>
          <p:cNvPr id="17" name="Text Placeholder 12"/>
          <p:cNvSpPr>
            <a:spLocks noGrp="1"/>
          </p:cNvSpPr>
          <p:nvPr>
            <p:ph type="body" sz="quarter" idx="16" hasCustomPrompt="1"/>
          </p:nvPr>
        </p:nvSpPr>
        <p:spPr>
          <a:xfrm>
            <a:off x="2584704" y="3657600"/>
            <a:ext cx="1847088" cy="2514600"/>
          </a:xfrm>
        </p:spPr>
        <p:txBody>
          <a:bodyPr/>
          <a:lstStyle>
            <a:lvl1pPr>
              <a:spcBef>
                <a:spcPts val="0"/>
              </a:spcBef>
              <a:spcAft>
                <a:spcPts val="300"/>
              </a:spcAft>
              <a:defRPr sz="1400" b="1"/>
            </a:lvl1pPr>
            <a:lvl2pPr>
              <a:spcAft>
                <a:spcPts val="300"/>
              </a:spcAft>
              <a:defRPr sz="1400"/>
            </a:lvl2pPr>
            <a:lvl3pPr>
              <a:spcAft>
                <a:spcPts val="300"/>
              </a:spcAft>
              <a:defRPr sz="1400"/>
            </a:lvl3pPr>
            <a:lvl4pPr>
              <a:spcAft>
                <a:spcPts val="300"/>
              </a:spcAft>
              <a:defRPr sz="1400"/>
            </a:lvl4pPr>
            <a:lvl5pPr>
              <a:spcAft>
                <a:spcPts val="300"/>
              </a:spcAft>
              <a:defRPr sz="1400"/>
            </a:lvl5pPr>
            <a:lvl6pPr>
              <a:spcAft>
                <a:spcPts val="300"/>
              </a:spcAft>
              <a:defRPr sz="1400"/>
            </a:lvl6pPr>
            <a:lvl7pPr>
              <a:spcAft>
                <a:spcPts val="300"/>
              </a:spcAft>
              <a:defRPr sz="1400"/>
            </a:lvl7pPr>
            <a:lvl8pPr>
              <a:spcAft>
                <a:spcPts val="300"/>
              </a:spcAft>
              <a:defRPr sz="1400"/>
            </a:lvl8pPr>
            <a:lvl9pPr>
              <a:spcAft>
                <a:spcPts val="300"/>
              </a:spcAft>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Picture Placeholder 9"/>
          <p:cNvSpPr>
            <a:spLocks noGrp="1" noChangeAspect="1"/>
          </p:cNvSpPr>
          <p:nvPr>
            <p:ph type="pic" sz="quarter" idx="17"/>
          </p:nvPr>
        </p:nvSpPr>
        <p:spPr>
          <a:xfrm>
            <a:off x="4712208" y="2103120"/>
            <a:ext cx="1325880" cy="1325880"/>
          </a:xfrm>
          <a:solidFill>
            <a:srgbClr val="DEDEDE"/>
          </a:solidFill>
        </p:spPr>
        <p:txBody>
          <a:bodyPr anchor="ctr" anchorCtr="0"/>
          <a:lstStyle>
            <a:lvl1pPr algn="ctr">
              <a:defRPr sz="1000" b="0">
                <a:solidFill>
                  <a:schemeClr val="tx1"/>
                </a:solidFill>
              </a:defRPr>
            </a:lvl1pPr>
          </a:lstStyle>
          <a:p>
            <a:r>
              <a:rPr lang="en-US"/>
              <a:t>Click icon to add picture</a:t>
            </a:r>
            <a:endParaRPr lang="en-GB"/>
          </a:p>
        </p:txBody>
      </p:sp>
      <p:sp>
        <p:nvSpPr>
          <p:cNvPr id="19" name="Text Placeholder 12"/>
          <p:cNvSpPr>
            <a:spLocks noGrp="1"/>
          </p:cNvSpPr>
          <p:nvPr>
            <p:ph type="body" sz="quarter" idx="18" hasCustomPrompt="1"/>
          </p:nvPr>
        </p:nvSpPr>
        <p:spPr>
          <a:xfrm>
            <a:off x="4712208" y="3657600"/>
            <a:ext cx="1847088" cy="2514600"/>
          </a:xfrm>
        </p:spPr>
        <p:txBody>
          <a:bodyPr/>
          <a:lstStyle>
            <a:lvl1pPr>
              <a:spcBef>
                <a:spcPts val="0"/>
              </a:spcBef>
              <a:spcAft>
                <a:spcPts val="300"/>
              </a:spcAft>
              <a:defRPr sz="1400" b="1"/>
            </a:lvl1pPr>
            <a:lvl2pPr>
              <a:spcAft>
                <a:spcPts val="300"/>
              </a:spcAft>
              <a:defRPr sz="1400"/>
            </a:lvl2pPr>
            <a:lvl3pPr>
              <a:spcAft>
                <a:spcPts val="300"/>
              </a:spcAft>
              <a:defRPr sz="1400"/>
            </a:lvl3pPr>
            <a:lvl4pPr>
              <a:spcAft>
                <a:spcPts val="300"/>
              </a:spcAft>
              <a:defRPr sz="1400"/>
            </a:lvl4pPr>
            <a:lvl5pPr>
              <a:spcAft>
                <a:spcPts val="300"/>
              </a:spcAft>
              <a:defRPr sz="1400"/>
            </a:lvl5pPr>
            <a:lvl6pPr>
              <a:spcAft>
                <a:spcPts val="300"/>
              </a:spcAft>
              <a:defRPr sz="1400"/>
            </a:lvl6pPr>
            <a:lvl7pPr>
              <a:spcAft>
                <a:spcPts val="300"/>
              </a:spcAft>
              <a:defRPr sz="1400"/>
            </a:lvl7pPr>
            <a:lvl8pPr>
              <a:spcAft>
                <a:spcPts val="300"/>
              </a:spcAft>
              <a:defRPr sz="1400"/>
            </a:lvl8pPr>
            <a:lvl9pPr>
              <a:spcAft>
                <a:spcPts val="300"/>
              </a:spcAft>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9"/>
          <p:cNvSpPr>
            <a:spLocks noGrp="1" noChangeAspect="1"/>
          </p:cNvSpPr>
          <p:nvPr>
            <p:ph type="pic" sz="quarter" idx="19"/>
          </p:nvPr>
        </p:nvSpPr>
        <p:spPr>
          <a:xfrm>
            <a:off x="6839712" y="2103120"/>
            <a:ext cx="1325880" cy="1325880"/>
          </a:xfrm>
          <a:solidFill>
            <a:srgbClr val="DEDEDE"/>
          </a:solidFill>
        </p:spPr>
        <p:txBody>
          <a:bodyPr anchor="ctr" anchorCtr="0"/>
          <a:lstStyle>
            <a:lvl1pPr algn="ctr">
              <a:defRPr sz="1000" b="0">
                <a:solidFill>
                  <a:schemeClr val="tx1"/>
                </a:solidFill>
              </a:defRPr>
            </a:lvl1pPr>
          </a:lstStyle>
          <a:p>
            <a:r>
              <a:rPr lang="en-US"/>
              <a:t>Click icon to add picture</a:t>
            </a:r>
            <a:endParaRPr lang="en-GB" dirty="0"/>
          </a:p>
        </p:txBody>
      </p:sp>
      <p:sp>
        <p:nvSpPr>
          <p:cNvPr id="15" name="Text Placeholder 12"/>
          <p:cNvSpPr>
            <a:spLocks noGrp="1"/>
          </p:cNvSpPr>
          <p:nvPr>
            <p:ph type="body" sz="quarter" idx="20" hasCustomPrompt="1"/>
          </p:nvPr>
        </p:nvSpPr>
        <p:spPr>
          <a:xfrm>
            <a:off x="6839712" y="3657600"/>
            <a:ext cx="1847088" cy="2514600"/>
          </a:xfrm>
        </p:spPr>
        <p:txBody>
          <a:bodyPr/>
          <a:lstStyle>
            <a:lvl1pPr>
              <a:spcBef>
                <a:spcPts val="0"/>
              </a:spcBef>
              <a:spcAft>
                <a:spcPts val="300"/>
              </a:spcAft>
              <a:defRPr sz="1400" b="1"/>
            </a:lvl1pPr>
            <a:lvl2pPr>
              <a:spcAft>
                <a:spcPts val="300"/>
              </a:spcAft>
              <a:defRPr sz="1400"/>
            </a:lvl2pPr>
            <a:lvl3pPr>
              <a:spcAft>
                <a:spcPts val="300"/>
              </a:spcAft>
              <a:defRPr sz="1400"/>
            </a:lvl3pPr>
            <a:lvl4pPr>
              <a:spcAft>
                <a:spcPts val="300"/>
              </a:spcAft>
              <a:defRPr sz="1400"/>
            </a:lvl4pPr>
            <a:lvl5pPr>
              <a:spcAft>
                <a:spcPts val="300"/>
              </a:spcAft>
              <a:defRPr sz="1400"/>
            </a:lvl5pPr>
            <a:lvl6pPr>
              <a:spcAft>
                <a:spcPts val="300"/>
              </a:spcAft>
              <a:defRPr sz="1400"/>
            </a:lvl6pPr>
            <a:lvl7pPr>
              <a:spcAft>
                <a:spcPts val="300"/>
              </a:spcAft>
              <a:defRPr sz="1400"/>
            </a:lvl7pPr>
            <a:lvl8pPr>
              <a:spcAft>
                <a:spcPts val="300"/>
              </a:spcAft>
              <a:defRPr sz="1400"/>
            </a:lvl8pPr>
            <a:lvl9pPr>
              <a:spcAft>
                <a:spcPts val="300"/>
              </a:spcAft>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a:extLst>
              <a:ext uri="{FF2B5EF4-FFF2-40B4-BE49-F238E27FC236}">
                <a16:creationId xmlns:a16="http://schemas.microsoft.com/office/drawing/2014/main" id="{0AEC188F-17FB-9741-A681-A3C06DA3BEA1}"/>
              </a:ext>
            </a:extLst>
          </p:cNvPr>
          <p:cNvSpPr>
            <a:spLocks noGrp="1"/>
          </p:cNvSpPr>
          <p:nvPr>
            <p:ph type="sldNum" sz="quarter" idx="22"/>
          </p:nvPr>
        </p:nvSpPr>
        <p:spPr/>
        <p:txBody>
          <a:bodyPr/>
          <a:lstStyle/>
          <a:p>
            <a:fld id="{7870704B-CE94-48CC-AF30-84932A1262A7}" type="slidenum">
              <a:rPr lang="en-GB" smtClean="0"/>
              <a:pPr/>
              <a:t>‹#›</a:t>
            </a:fld>
            <a:endParaRPr lang="en-GB" dirty="0"/>
          </a:p>
        </p:txBody>
      </p:sp>
      <p:sp>
        <p:nvSpPr>
          <p:cNvPr id="2" name="Title 1">
            <a:extLst>
              <a:ext uri="{FF2B5EF4-FFF2-40B4-BE49-F238E27FC236}">
                <a16:creationId xmlns:a16="http://schemas.microsoft.com/office/drawing/2014/main" id="{4290A4CD-EE20-9F48-A39C-5A2D5846D6FE}"/>
              </a:ext>
            </a:extLst>
          </p:cNvPr>
          <p:cNvSpPr>
            <a:spLocks noGrp="1"/>
          </p:cNvSpPr>
          <p:nvPr>
            <p:ph type="title" hasCustomPrompt="1"/>
          </p:nvPr>
        </p:nvSpPr>
        <p:spPr>
          <a:xfrm>
            <a:off x="457200" y="457200"/>
            <a:ext cx="8229600" cy="1371600"/>
          </a:xfrm>
        </p:spPr>
        <p:txBody>
          <a:bodyPr/>
          <a:lstStyle>
            <a:lvl1pPr>
              <a:defRPr/>
            </a:lvl1pPr>
          </a:lstStyle>
          <a:p>
            <a:r>
              <a:rPr lang="en-US" dirty="0"/>
              <a:t>[Slide title]</a:t>
            </a:r>
          </a:p>
        </p:txBody>
      </p:sp>
      <p:sp>
        <p:nvSpPr>
          <p:cNvPr id="3" name="Date Placeholder 2">
            <a:extLst>
              <a:ext uri="{FF2B5EF4-FFF2-40B4-BE49-F238E27FC236}">
                <a16:creationId xmlns:a16="http://schemas.microsoft.com/office/drawing/2014/main" id="{96CFCC9E-093A-3D40-992B-21E8E521E0E9}"/>
              </a:ext>
            </a:extLst>
          </p:cNvPr>
          <p:cNvSpPr>
            <a:spLocks noGrp="1"/>
          </p:cNvSpPr>
          <p:nvPr>
            <p:ph type="dt" sz="half" idx="23"/>
          </p:nvPr>
        </p:nvSpPr>
        <p:spPr/>
        <p:txBody>
          <a:bodyPr/>
          <a:lstStyle/>
          <a:p>
            <a:r>
              <a:rPr lang="en-US"/>
              <a:t>Date</a:t>
            </a:r>
            <a:endParaRPr lang="en-US" dirty="0"/>
          </a:p>
        </p:txBody>
      </p:sp>
      <p:sp>
        <p:nvSpPr>
          <p:cNvPr id="4" name="Footer Placeholder 3">
            <a:extLst>
              <a:ext uri="{FF2B5EF4-FFF2-40B4-BE49-F238E27FC236}">
                <a16:creationId xmlns:a16="http://schemas.microsoft.com/office/drawing/2014/main" id="{3C3AF2E7-1113-E94D-832D-05681F675921}"/>
              </a:ext>
            </a:extLst>
          </p:cNvPr>
          <p:cNvSpPr>
            <a:spLocks noGrp="1"/>
          </p:cNvSpPr>
          <p:nvPr>
            <p:ph type="ftr" sz="quarter" idx="24"/>
          </p:nvPr>
        </p:nvSpPr>
        <p:spPr/>
        <p:txBody>
          <a:bodyPr/>
          <a:lstStyle/>
          <a:p>
            <a:pPr algn="l"/>
            <a:r>
              <a:rPr lang="en-US"/>
              <a:t>Presentation Title</a:t>
            </a:r>
            <a:endParaRPr lang="en-US" dirty="0"/>
          </a:p>
        </p:txBody>
      </p:sp>
    </p:spTree>
    <p:extLst>
      <p:ext uri="{BB962C8B-B14F-4D97-AF65-F5344CB8AC3E}">
        <p14:creationId xmlns:p14="http://schemas.microsoft.com/office/powerpoint/2010/main" val="35322008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One Column Char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2103438"/>
            <a:ext cx="2560638" cy="4068762"/>
          </a:xfrm>
        </p:spPr>
        <p:txBody>
          <a:bodyPr/>
          <a:lstStyle>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9" name="Chart Placeholder 8"/>
          <p:cNvSpPr>
            <a:spLocks noGrp="1"/>
          </p:cNvSpPr>
          <p:nvPr>
            <p:ph type="chart" sz="quarter" idx="13"/>
          </p:nvPr>
        </p:nvSpPr>
        <p:spPr>
          <a:xfrm>
            <a:off x="3931920" y="1417320"/>
            <a:ext cx="4754880" cy="4754880"/>
          </a:xfrm>
        </p:spPr>
        <p:txBody>
          <a:bodyPr anchor="ctr" anchorCtr="0"/>
          <a:lstStyle>
            <a:lvl1pPr algn="ctr">
              <a:defRPr sz="900" b="0">
                <a:solidFill>
                  <a:schemeClr val="tx1"/>
                </a:solidFill>
              </a:defRPr>
            </a:lvl1pPr>
          </a:lstStyle>
          <a:p>
            <a:r>
              <a:rPr lang="en-US"/>
              <a:t>Click icon to add chart</a:t>
            </a:r>
            <a:endParaRPr lang="en-GB" dirty="0"/>
          </a:p>
        </p:txBody>
      </p:sp>
      <p:sp>
        <p:nvSpPr>
          <p:cNvPr id="6" name="Slide Number Placeholder 5">
            <a:extLst>
              <a:ext uri="{FF2B5EF4-FFF2-40B4-BE49-F238E27FC236}">
                <a16:creationId xmlns:a16="http://schemas.microsoft.com/office/drawing/2014/main" id="{FD397FBE-5CF3-D24C-9080-6E833FFE25D2}"/>
              </a:ext>
            </a:extLst>
          </p:cNvPr>
          <p:cNvSpPr>
            <a:spLocks noGrp="1"/>
          </p:cNvSpPr>
          <p:nvPr>
            <p:ph type="sldNum" sz="quarter" idx="15"/>
          </p:nvPr>
        </p:nvSpPr>
        <p:spPr/>
        <p:txBody>
          <a:bodyPr/>
          <a:lstStyle/>
          <a:p>
            <a:fld id="{7870704B-CE94-48CC-AF30-84932A1262A7}" type="slidenum">
              <a:rPr lang="en-GB" smtClean="0"/>
              <a:pPr/>
              <a:t>‹#›</a:t>
            </a:fld>
            <a:endParaRPr lang="en-GB" dirty="0"/>
          </a:p>
        </p:txBody>
      </p:sp>
      <p:sp>
        <p:nvSpPr>
          <p:cNvPr id="2" name="Title 1">
            <a:extLst>
              <a:ext uri="{FF2B5EF4-FFF2-40B4-BE49-F238E27FC236}">
                <a16:creationId xmlns:a16="http://schemas.microsoft.com/office/drawing/2014/main" id="{F3CCC0B6-E36E-4742-BD86-626420766888}"/>
              </a:ext>
            </a:extLst>
          </p:cNvPr>
          <p:cNvSpPr>
            <a:spLocks noGrp="1"/>
          </p:cNvSpPr>
          <p:nvPr>
            <p:ph type="title" hasCustomPrompt="1"/>
          </p:nvPr>
        </p:nvSpPr>
        <p:spPr>
          <a:xfrm>
            <a:off x="457200" y="457200"/>
            <a:ext cx="8229600" cy="1371600"/>
          </a:xfrm>
        </p:spPr>
        <p:txBody>
          <a:bodyPr/>
          <a:lstStyle>
            <a:lvl1pPr>
              <a:defRPr/>
            </a:lvl1pPr>
          </a:lstStyle>
          <a:p>
            <a:r>
              <a:rPr lang="en-US" dirty="0"/>
              <a:t>[Slide title]</a:t>
            </a:r>
          </a:p>
        </p:txBody>
      </p:sp>
      <p:sp>
        <p:nvSpPr>
          <p:cNvPr id="4" name="Date Placeholder 3">
            <a:extLst>
              <a:ext uri="{FF2B5EF4-FFF2-40B4-BE49-F238E27FC236}">
                <a16:creationId xmlns:a16="http://schemas.microsoft.com/office/drawing/2014/main" id="{E44F42FB-E863-4D4E-AF35-6E0E899B3CB0}"/>
              </a:ext>
            </a:extLst>
          </p:cNvPr>
          <p:cNvSpPr>
            <a:spLocks noGrp="1"/>
          </p:cNvSpPr>
          <p:nvPr>
            <p:ph type="dt" sz="half" idx="16"/>
          </p:nvPr>
        </p:nvSpPr>
        <p:spPr/>
        <p:txBody>
          <a:bodyPr/>
          <a:lstStyle/>
          <a:p>
            <a:r>
              <a:rPr lang="en-US"/>
              <a:t>Date</a:t>
            </a:r>
            <a:endParaRPr lang="en-US" dirty="0"/>
          </a:p>
        </p:txBody>
      </p:sp>
      <p:sp>
        <p:nvSpPr>
          <p:cNvPr id="5" name="Footer Placeholder 4">
            <a:extLst>
              <a:ext uri="{FF2B5EF4-FFF2-40B4-BE49-F238E27FC236}">
                <a16:creationId xmlns:a16="http://schemas.microsoft.com/office/drawing/2014/main" id="{6D77AF5B-A9E7-3645-8783-86231BE0C977}"/>
              </a:ext>
            </a:extLst>
          </p:cNvPr>
          <p:cNvSpPr>
            <a:spLocks noGrp="1"/>
          </p:cNvSpPr>
          <p:nvPr>
            <p:ph type="ftr" sz="quarter" idx="17"/>
          </p:nvPr>
        </p:nvSpPr>
        <p:spPr/>
        <p:txBody>
          <a:bodyPr/>
          <a:lstStyle/>
          <a:p>
            <a:pPr algn="l"/>
            <a:r>
              <a:rPr lang="en-US"/>
              <a:t>Presentation Title</a:t>
            </a:r>
            <a:endParaRPr lang="en-US" dirty="0"/>
          </a:p>
        </p:txBody>
      </p:sp>
    </p:spTree>
    <p:extLst>
      <p:ext uri="{BB962C8B-B14F-4D97-AF65-F5344CB8AC3E}">
        <p14:creationId xmlns:p14="http://schemas.microsoft.com/office/powerpoint/2010/main" val="10348175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 Subtitl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199" y="2103438"/>
            <a:ext cx="8229601" cy="4068762"/>
          </a:xfrm>
        </p:spPr>
        <p:txBody>
          <a:bodyPr/>
          <a:lstStyle>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8" name="Slide Number Placeholder 7">
            <a:extLst>
              <a:ext uri="{FF2B5EF4-FFF2-40B4-BE49-F238E27FC236}">
                <a16:creationId xmlns:a16="http://schemas.microsoft.com/office/drawing/2014/main" id="{C9242D6C-75F6-2B45-8341-980F99E5DA74}"/>
              </a:ext>
            </a:extLst>
          </p:cNvPr>
          <p:cNvSpPr>
            <a:spLocks noGrp="1"/>
          </p:cNvSpPr>
          <p:nvPr>
            <p:ph type="sldNum" sz="quarter" idx="15"/>
          </p:nvPr>
        </p:nvSpPr>
        <p:spPr/>
        <p:txBody>
          <a:bodyPr/>
          <a:lstStyle/>
          <a:p>
            <a:fld id="{7870704B-CE94-48CC-AF30-84932A1262A7}" type="slidenum">
              <a:rPr lang="en-GB" smtClean="0"/>
              <a:pPr/>
              <a:t>‹#›</a:t>
            </a:fld>
            <a:endParaRPr lang="en-GB" dirty="0"/>
          </a:p>
        </p:txBody>
      </p:sp>
      <p:sp>
        <p:nvSpPr>
          <p:cNvPr id="6" name="Subtitle 2">
            <a:extLst>
              <a:ext uri="{FF2B5EF4-FFF2-40B4-BE49-F238E27FC236}">
                <a16:creationId xmlns:a16="http://schemas.microsoft.com/office/drawing/2014/main" id="{E226BB03-6EF6-F445-88B0-A7B24602567C}"/>
              </a:ext>
            </a:extLst>
          </p:cNvPr>
          <p:cNvSpPr>
            <a:spLocks noGrp="1"/>
          </p:cNvSpPr>
          <p:nvPr>
            <p:ph type="subTitle" idx="16" hasCustomPrompt="1"/>
          </p:nvPr>
        </p:nvSpPr>
        <p:spPr>
          <a:xfrm>
            <a:off x="457199" y="914401"/>
            <a:ext cx="8229602" cy="914399"/>
          </a:xfrm>
        </p:spPr>
        <p:txBody>
          <a:bodyPr/>
          <a:lstStyle>
            <a:lvl1pPr marL="0" indent="0" algn="l">
              <a:lnSpc>
                <a:spcPct val="85000"/>
              </a:lnSpc>
              <a:spcBef>
                <a:spcPts val="0"/>
              </a:spcBef>
              <a:spcAft>
                <a:spcPts val="0"/>
              </a:spcAft>
              <a:buNone/>
              <a:defRPr sz="1800" b="0">
                <a:solidFill>
                  <a:schemeClr val="tx1"/>
                </a:solidFill>
              </a:defRPr>
            </a:lvl1pPr>
            <a:lvl2pPr marL="0" indent="0" algn="l">
              <a:lnSpc>
                <a:spcPct val="85000"/>
              </a:lnSpc>
              <a:spcBef>
                <a:spcPts val="0"/>
              </a:spcBef>
              <a:spcAft>
                <a:spcPts val="0"/>
              </a:spcAft>
              <a:buNone/>
              <a:defRPr sz="1800"/>
            </a:lvl2pPr>
            <a:lvl3pPr marL="0" indent="0" algn="l">
              <a:lnSpc>
                <a:spcPct val="85000"/>
              </a:lnSpc>
              <a:spcBef>
                <a:spcPts val="0"/>
              </a:spcBef>
              <a:spcAft>
                <a:spcPts val="0"/>
              </a:spcAft>
              <a:buNone/>
              <a:defRPr sz="1800"/>
            </a:lvl3pPr>
            <a:lvl4pPr marL="0" indent="0" algn="l">
              <a:lnSpc>
                <a:spcPct val="85000"/>
              </a:lnSpc>
              <a:spcBef>
                <a:spcPts val="0"/>
              </a:spcBef>
              <a:spcAft>
                <a:spcPts val="0"/>
              </a:spcAft>
              <a:buNone/>
              <a:defRPr sz="1800"/>
            </a:lvl4pPr>
            <a:lvl5pPr marL="0" indent="0" algn="l">
              <a:lnSpc>
                <a:spcPct val="85000"/>
              </a:lnSpc>
              <a:spcBef>
                <a:spcPts val="0"/>
              </a:spcBef>
              <a:spcAft>
                <a:spcPts val="0"/>
              </a:spcAft>
              <a:buNone/>
              <a:defRPr sz="1800"/>
            </a:lvl5pPr>
            <a:lvl6pPr marL="0" indent="0" algn="l">
              <a:lnSpc>
                <a:spcPct val="85000"/>
              </a:lnSpc>
              <a:spcBef>
                <a:spcPts val="0"/>
              </a:spcBef>
              <a:spcAft>
                <a:spcPts val="0"/>
              </a:spcAft>
              <a:buNone/>
              <a:defRPr sz="1800"/>
            </a:lvl6pPr>
            <a:lvl7pPr marL="0" indent="0" algn="l">
              <a:lnSpc>
                <a:spcPct val="85000"/>
              </a:lnSpc>
              <a:spcBef>
                <a:spcPts val="0"/>
              </a:spcBef>
              <a:spcAft>
                <a:spcPts val="0"/>
              </a:spcAft>
              <a:buNone/>
              <a:defRPr sz="1800"/>
            </a:lvl7pPr>
            <a:lvl8pPr marL="0" indent="0" algn="l">
              <a:lnSpc>
                <a:spcPct val="85000"/>
              </a:lnSpc>
              <a:spcBef>
                <a:spcPts val="0"/>
              </a:spcBef>
              <a:spcAft>
                <a:spcPts val="0"/>
              </a:spcAft>
              <a:buNone/>
              <a:defRPr sz="1800"/>
            </a:lvl8pPr>
            <a:lvl9pPr marL="0" indent="0" algn="l">
              <a:lnSpc>
                <a:spcPct val="85000"/>
              </a:lnSpc>
              <a:spcBef>
                <a:spcPts val="0"/>
              </a:spcBef>
              <a:spcAft>
                <a:spcPts val="0"/>
              </a:spcAft>
              <a:buNone/>
              <a:defRPr sz="1800"/>
            </a:lvl9pPr>
          </a:lstStyle>
          <a:p>
            <a:r>
              <a:rPr lang="en-US" dirty="0"/>
              <a:t>[Optional slide subtitle]</a:t>
            </a:r>
          </a:p>
        </p:txBody>
      </p:sp>
      <p:sp>
        <p:nvSpPr>
          <p:cNvPr id="4" name="Title 3">
            <a:extLst>
              <a:ext uri="{FF2B5EF4-FFF2-40B4-BE49-F238E27FC236}">
                <a16:creationId xmlns:a16="http://schemas.microsoft.com/office/drawing/2014/main" id="{8168CE8F-890A-0745-BEDE-F59C2B0851F3}"/>
              </a:ext>
            </a:extLst>
          </p:cNvPr>
          <p:cNvSpPr>
            <a:spLocks noGrp="1"/>
          </p:cNvSpPr>
          <p:nvPr>
            <p:ph type="title" hasCustomPrompt="1"/>
          </p:nvPr>
        </p:nvSpPr>
        <p:spPr>
          <a:xfrm>
            <a:off x="457200" y="457200"/>
            <a:ext cx="8229600" cy="457200"/>
          </a:xfrm>
        </p:spPr>
        <p:txBody>
          <a:bodyPr/>
          <a:lstStyle>
            <a:lvl1pPr>
              <a:defRPr/>
            </a:lvl1pPr>
          </a:lstStyle>
          <a:p>
            <a:r>
              <a:rPr lang="en-US" dirty="0"/>
              <a:t>[Slide title]</a:t>
            </a:r>
          </a:p>
        </p:txBody>
      </p:sp>
      <p:sp>
        <p:nvSpPr>
          <p:cNvPr id="2" name="Date Placeholder 1">
            <a:extLst>
              <a:ext uri="{FF2B5EF4-FFF2-40B4-BE49-F238E27FC236}">
                <a16:creationId xmlns:a16="http://schemas.microsoft.com/office/drawing/2014/main" id="{C8B1D27F-9E9E-904C-AAA5-C28F71038F81}"/>
              </a:ext>
            </a:extLst>
          </p:cNvPr>
          <p:cNvSpPr>
            <a:spLocks noGrp="1"/>
          </p:cNvSpPr>
          <p:nvPr>
            <p:ph type="dt" sz="half" idx="17"/>
          </p:nvPr>
        </p:nvSpPr>
        <p:spPr/>
        <p:txBody>
          <a:bodyPr/>
          <a:lstStyle/>
          <a:p>
            <a:r>
              <a:rPr lang="en-US"/>
              <a:t>Date</a:t>
            </a:r>
            <a:endParaRPr lang="en-US" dirty="0"/>
          </a:p>
        </p:txBody>
      </p:sp>
      <p:sp>
        <p:nvSpPr>
          <p:cNvPr id="5" name="Footer Placeholder 4">
            <a:extLst>
              <a:ext uri="{FF2B5EF4-FFF2-40B4-BE49-F238E27FC236}">
                <a16:creationId xmlns:a16="http://schemas.microsoft.com/office/drawing/2014/main" id="{FC197672-D564-C544-A4DC-7D3F89347EF6}"/>
              </a:ext>
            </a:extLst>
          </p:cNvPr>
          <p:cNvSpPr>
            <a:spLocks noGrp="1"/>
          </p:cNvSpPr>
          <p:nvPr>
            <p:ph type="ftr" sz="quarter" idx="18"/>
          </p:nvPr>
        </p:nvSpPr>
        <p:spPr/>
        <p:txBody>
          <a:bodyPr/>
          <a:lstStyle/>
          <a:p>
            <a:pPr algn="l"/>
            <a:r>
              <a:rPr lang="en-US"/>
              <a:t>Presentation Title</a:t>
            </a:r>
            <a:endParaRPr lang="en-US" dirty="0"/>
          </a:p>
        </p:txBody>
      </p:sp>
    </p:spTree>
    <p:extLst>
      <p:ext uri="{BB962C8B-B14F-4D97-AF65-F5344CB8AC3E}">
        <p14:creationId xmlns:p14="http://schemas.microsoft.com/office/powerpoint/2010/main" val="2919097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1 Grey">
    <p:spTree>
      <p:nvGrpSpPr>
        <p:cNvPr id="1" name=""/>
        <p:cNvGrpSpPr/>
        <p:nvPr/>
      </p:nvGrpSpPr>
      <p:grpSpPr>
        <a:xfrm>
          <a:off x="0" y="0"/>
          <a:ext cx="0" cy="0"/>
          <a:chOff x="0" y="0"/>
          <a:chExt cx="0" cy="0"/>
        </a:xfrm>
      </p:grpSpPr>
      <p:sp>
        <p:nvSpPr>
          <p:cNvPr id="9" name="Rectangle 8"/>
          <p:cNvSpPr/>
          <p:nvPr/>
        </p:nvSpPr>
        <p:spPr bwMode="hidden">
          <a:xfrm>
            <a:off x="-1" y="0"/>
            <a:ext cx="6126163" cy="3429000"/>
          </a:xfrm>
          <a:prstGeom prst="rect">
            <a:avLst/>
          </a:prstGeom>
          <a:solidFill>
            <a:srgbClr val="7D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350"/>
          </a:p>
        </p:txBody>
      </p:sp>
      <p:sp>
        <p:nvSpPr>
          <p:cNvPr id="10" name="Rectangle 9"/>
          <p:cNvSpPr/>
          <p:nvPr/>
        </p:nvSpPr>
        <p:spPr bwMode="hidden">
          <a:xfrm>
            <a:off x="-1" y="3429000"/>
            <a:ext cx="6126163" cy="1143000"/>
          </a:xfrm>
          <a:prstGeom prst="rect">
            <a:avLst/>
          </a:prstGeom>
          <a:solidFill>
            <a:srgbClr val="464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350"/>
          </a:p>
        </p:txBody>
      </p:sp>
      <p:sp>
        <p:nvSpPr>
          <p:cNvPr id="11" name="Rectangle 10"/>
          <p:cNvSpPr/>
          <p:nvPr/>
        </p:nvSpPr>
        <p:spPr bwMode="hidden">
          <a:xfrm>
            <a:off x="6126163" y="0"/>
            <a:ext cx="3017837" cy="3429000"/>
          </a:xfrm>
          <a:prstGeom prst="rect">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350"/>
          </a:p>
        </p:txBody>
      </p:sp>
      <p:sp>
        <p:nvSpPr>
          <p:cNvPr id="2" name="Title 1"/>
          <p:cNvSpPr>
            <a:spLocks noGrp="1"/>
          </p:cNvSpPr>
          <p:nvPr>
            <p:ph type="ctrTitle" hasCustomPrompt="1"/>
          </p:nvPr>
        </p:nvSpPr>
        <p:spPr>
          <a:xfrm>
            <a:off x="457200" y="457199"/>
            <a:ext cx="5394325" cy="2514601"/>
          </a:xfrm>
        </p:spPr>
        <p:txBody>
          <a:bodyPr anchor="b" anchorCtr="0">
            <a:normAutofit/>
          </a:bodyPr>
          <a:lstStyle>
            <a:lvl1pPr algn="l">
              <a:lnSpc>
                <a:spcPct val="85000"/>
              </a:lnSpc>
              <a:defRPr sz="4400">
                <a:solidFill>
                  <a:schemeClr val="bg1"/>
                </a:solidFill>
              </a:defRPr>
            </a:lvl1pPr>
          </a:lstStyle>
          <a:p>
            <a:r>
              <a:rPr lang="en-US" dirty="0"/>
              <a:t>[Presentation title]</a:t>
            </a:r>
            <a:endParaRPr lang="en-GB" dirty="0"/>
          </a:p>
        </p:txBody>
      </p:sp>
      <p:pic>
        <p:nvPicPr>
          <p:cNvPr id="8" name="Picture 7">
            <a:extLst>
              <a:ext uri="{FF2B5EF4-FFF2-40B4-BE49-F238E27FC236}">
                <a16:creationId xmlns:a16="http://schemas.microsoft.com/office/drawing/2014/main" id="{C571B43E-7EFD-FC49-8203-0C37C621BF50}"/>
              </a:ext>
            </a:extLst>
          </p:cNvPr>
          <p:cNvPicPr>
            <a:picLocks noChangeAspect="1"/>
          </p:cNvPicPr>
          <p:nvPr userDrawn="1"/>
        </p:nvPicPr>
        <p:blipFill>
          <a:blip r:embed="rId2"/>
          <a:stretch>
            <a:fillRect/>
          </a:stretch>
        </p:blipFill>
        <p:spPr bwMode="gray">
          <a:xfrm>
            <a:off x="201168" y="5330952"/>
            <a:ext cx="1636776" cy="1351185"/>
          </a:xfrm>
          <a:prstGeom prst="rect">
            <a:avLst/>
          </a:prstGeom>
        </p:spPr>
      </p:pic>
      <p:sp>
        <p:nvSpPr>
          <p:cNvPr id="12" name="Subtitle 2">
            <a:extLst>
              <a:ext uri="{FF2B5EF4-FFF2-40B4-BE49-F238E27FC236}">
                <a16:creationId xmlns:a16="http://schemas.microsoft.com/office/drawing/2014/main" id="{8E6B5BD0-CC46-9847-923C-F09159A05CEC}"/>
              </a:ext>
            </a:extLst>
          </p:cNvPr>
          <p:cNvSpPr>
            <a:spLocks noGrp="1"/>
          </p:cNvSpPr>
          <p:nvPr>
            <p:ph type="subTitle" idx="1" hasCustomPrompt="1"/>
          </p:nvPr>
        </p:nvSpPr>
        <p:spPr>
          <a:xfrm>
            <a:off x="457200" y="3749040"/>
            <a:ext cx="3980260" cy="594360"/>
          </a:xfrm>
        </p:spPr>
        <p:txBody>
          <a:bodyPr/>
          <a:lstStyle>
            <a:lvl1pPr marL="0" indent="0" algn="l">
              <a:lnSpc>
                <a:spcPct val="100000"/>
              </a:lnSpc>
              <a:spcBef>
                <a:spcPts val="0"/>
              </a:spcBef>
              <a:spcAft>
                <a:spcPts val="0"/>
              </a:spcAft>
              <a:buNone/>
              <a:defRPr sz="1400" b="0">
                <a:solidFill>
                  <a:schemeClr val="bg1"/>
                </a:solidFill>
              </a:defRPr>
            </a:lvl1pPr>
            <a:lvl2pPr marL="0" indent="0" algn="l">
              <a:lnSpc>
                <a:spcPct val="100000"/>
              </a:lnSpc>
              <a:spcBef>
                <a:spcPts val="0"/>
              </a:spcBef>
              <a:spcAft>
                <a:spcPts val="0"/>
              </a:spcAft>
              <a:buNone/>
              <a:defRPr sz="1400">
                <a:solidFill>
                  <a:schemeClr val="bg1"/>
                </a:solidFill>
              </a:defRPr>
            </a:lvl2pPr>
            <a:lvl3pPr marL="0" indent="0" algn="l">
              <a:lnSpc>
                <a:spcPct val="100000"/>
              </a:lnSpc>
              <a:spcBef>
                <a:spcPts val="0"/>
              </a:spcBef>
              <a:spcAft>
                <a:spcPts val="0"/>
              </a:spcAft>
              <a:buNone/>
              <a:defRPr sz="1400">
                <a:solidFill>
                  <a:schemeClr val="bg1"/>
                </a:solidFill>
              </a:defRPr>
            </a:lvl3pPr>
            <a:lvl4pPr marL="0" indent="0" algn="l">
              <a:lnSpc>
                <a:spcPct val="100000"/>
              </a:lnSpc>
              <a:spcBef>
                <a:spcPts val="0"/>
              </a:spcBef>
              <a:spcAft>
                <a:spcPts val="0"/>
              </a:spcAft>
              <a:buNone/>
              <a:defRPr sz="1400">
                <a:solidFill>
                  <a:schemeClr val="bg1"/>
                </a:solidFill>
              </a:defRPr>
            </a:lvl4pPr>
            <a:lvl5pPr marL="0" indent="0" algn="l">
              <a:lnSpc>
                <a:spcPct val="100000"/>
              </a:lnSpc>
              <a:spcBef>
                <a:spcPts val="0"/>
              </a:spcBef>
              <a:spcAft>
                <a:spcPts val="0"/>
              </a:spcAft>
              <a:buNone/>
              <a:defRPr sz="1400">
                <a:solidFill>
                  <a:schemeClr val="bg1"/>
                </a:solidFill>
              </a:defRPr>
            </a:lvl5pPr>
            <a:lvl6pPr marL="0" indent="0" algn="l">
              <a:lnSpc>
                <a:spcPct val="100000"/>
              </a:lnSpc>
              <a:spcBef>
                <a:spcPts val="0"/>
              </a:spcBef>
              <a:spcAft>
                <a:spcPts val="0"/>
              </a:spcAft>
              <a:buNone/>
              <a:defRPr sz="1400">
                <a:solidFill>
                  <a:schemeClr val="bg1"/>
                </a:solidFill>
              </a:defRPr>
            </a:lvl6pPr>
            <a:lvl7pPr marL="0" indent="0" algn="l">
              <a:lnSpc>
                <a:spcPct val="100000"/>
              </a:lnSpc>
              <a:spcBef>
                <a:spcPts val="0"/>
              </a:spcBef>
              <a:spcAft>
                <a:spcPts val="0"/>
              </a:spcAft>
              <a:buNone/>
              <a:defRPr sz="1400">
                <a:solidFill>
                  <a:schemeClr val="bg1"/>
                </a:solidFill>
              </a:defRPr>
            </a:lvl7pPr>
            <a:lvl8pPr marL="0" indent="0" algn="l">
              <a:lnSpc>
                <a:spcPct val="100000"/>
              </a:lnSpc>
              <a:spcBef>
                <a:spcPts val="0"/>
              </a:spcBef>
              <a:spcAft>
                <a:spcPts val="0"/>
              </a:spcAft>
              <a:buNone/>
              <a:defRPr sz="1400">
                <a:solidFill>
                  <a:schemeClr val="bg1"/>
                </a:solidFill>
              </a:defRPr>
            </a:lvl8pPr>
            <a:lvl9pPr marL="0" indent="0" algn="l">
              <a:lnSpc>
                <a:spcPct val="100000"/>
              </a:lnSpc>
              <a:spcBef>
                <a:spcPts val="0"/>
              </a:spcBef>
              <a:spcAft>
                <a:spcPts val="0"/>
              </a:spcAft>
              <a:buNone/>
              <a:defRPr sz="1400">
                <a:solidFill>
                  <a:schemeClr val="bg1"/>
                </a:solidFill>
              </a:defRPr>
            </a:lvl9pPr>
          </a:lstStyle>
          <a:p>
            <a:r>
              <a:rPr lang="en-US" dirty="0"/>
              <a:t>[Presentation subtitle]</a:t>
            </a:r>
          </a:p>
        </p:txBody>
      </p:sp>
    </p:spTree>
    <p:extLst>
      <p:ext uri="{BB962C8B-B14F-4D97-AF65-F5344CB8AC3E}">
        <p14:creationId xmlns:p14="http://schemas.microsoft.com/office/powerpoint/2010/main" val="2058003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One Column Content - Subtitl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2103438"/>
            <a:ext cx="2560638" cy="4068762"/>
          </a:xfrm>
        </p:spPr>
        <p:txBody>
          <a:bodyPr/>
          <a:lstStyle>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5" name="Slide Number Placeholder 4">
            <a:extLst>
              <a:ext uri="{FF2B5EF4-FFF2-40B4-BE49-F238E27FC236}">
                <a16:creationId xmlns:a16="http://schemas.microsoft.com/office/drawing/2014/main" id="{C8CAC806-7708-6C42-A901-982FA119C086}"/>
              </a:ext>
            </a:extLst>
          </p:cNvPr>
          <p:cNvSpPr>
            <a:spLocks noGrp="1"/>
          </p:cNvSpPr>
          <p:nvPr>
            <p:ph type="sldNum" sz="quarter" idx="15"/>
          </p:nvPr>
        </p:nvSpPr>
        <p:spPr/>
        <p:txBody>
          <a:bodyPr/>
          <a:lstStyle/>
          <a:p>
            <a:fld id="{7870704B-CE94-48CC-AF30-84932A1262A7}" type="slidenum">
              <a:rPr lang="en-GB" smtClean="0"/>
              <a:pPr/>
              <a:t>‹#›</a:t>
            </a:fld>
            <a:endParaRPr lang="en-GB" dirty="0"/>
          </a:p>
        </p:txBody>
      </p:sp>
      <p:sp>
        <p:nvSpPr>
          <p:cNvPr id="2" name="Title 1">
            <a:extLst>
              <a:ext uri="{FF2B5EF4-FFF2-40B4-BE49-F238E27FC236}">
                <a16:creationId xmlns:a16="http://schemas.microsoft.com/office/drawing/2014/main" id="{E162AD84-CF88-0D49-A3D2-3A0C0E4D9900}"/>
              </a:ext>
            </a:extLst>
          </p:cNvPr>
          <p:cNvSpPr>
            <a:spLocks noGrp="1"/>
          </p:cNvSpPr>
          <p:nvPr>
            <p:ph type="title" hasCustomPrompt="1"/>
          </p:nvPr>
        </p:nvSpPr>
        <p:spPr>
          <a:xfrm>
            <a:off x="457200" y="457200"/>
            <a:ext cx="8229600" cy="457200"/>
          </a:xfrm>
        </p:spPr>
        <p:txBody>
          <a:bodyPr/>
          <a:lstStyle>
            <a:lvl1pPr>
              <a:defRPr/>
            </a:lvl1pPr>
          </a:lstStyle>
          <a:p>
            <a:r>
              <a:rPr lang="en-US" dirty="0"/>
              <a:t>[Slide title]</a:t>
            </a:r>
          </a:p>
        </p:txBody>
      </p:sp>
      <p:sp>
        <p:nvSpPr>
          <p:cNvPr id="7" name="Subtitle 2">
            <a:extLst>
              <a:ext uri="{FF2B5EF4-FFF2-40B4-BE49-F238E27FC236}">
                <a16:creationId xmlns:a16="http://schemas.microsoft.com/office/drawing/2014/main" id="{7D173843-D3AA-304B-814B-E1BD643D9110}"/>
              </a:ext>
            </a:extLst>
          </p:cNvPr>
          <p:cNvSpPr>
            <a:spLocks noGrp="1"/>
          </p:cNvSpPr>
          <p:nvPr>
            <p:ph type="subTitle" idx="16" hasCustomPrompt="1"/>
          </p:nvPr>
        </p:nvSpPr>
        <p:spPr>
          <a:xfrm>
            <a:off x="457199" y="914401"/>
            <a:ext cx="8229602" cy="914399"/>
          </a:xfrm>
        </p:spPr>
        <p:txBody>
          <a:bodyPr/>
          <a:lstStyle>
            <a:lvl1pPr marL="0" indent="0" algn="l">
              <a:lnSpc>
                <a:spcPct val="85000"/>
              </a:lnSpc>
              <a:spcBef>
                <a:spcPts val="0"/>
              </a:spcBef>
              <a:spcAft>
                <a:spcPts val="0"/>
              </a:spcAft>
              <a:buNone/>
              <a:defRPr sz="1800" b="0">
                <a:solidFill>
                  <a:schemeClr val="tx1"/>
                </a:solidFill>
              </a:defRPr>
            </a:lvl1pPr>
            <a:lvl2pPr marL="0" indent="0" algn="l">
              <a:lnSpc>
                <a:spcPct val="85000"/>
              </a:lnSpc>
              <a:spcBef>
                <a:spcPts val="0"/>
              </a:spcBef>
              <a:spcAft>
                <a:spcPts val="0"/>
              </a:spcAft>
              <a:buNone/>
              <a:defRPr sz="1800"/>
            </a:lvl2pPr>
            <a:lvl3pPr marL="0" indent="0" algn="l">
              <a:lnSpc>
                <a:spcPct val="85000"/>
              </a:lnSpc>
              <a:spcBef>
                <a:spcPts val="0"/>
              </a:spcBef>
              <a:spcAft>
                <a:spcPts val="0"/>
              </a:spcAft>
              <a:buNone/>
              <a:defRPr sz="1800"/>
            </a:lvl3pPr>
            <a:lvl4pPr marL="0" indent="0" algn="l">
              <a:lnSpc>
                <a:spcPct val="85000"/>
              </a:lnSpc>
              <a:spcBef>
                <a:spcPts val="0"/>
              </a:spcBef>
              <a:spcAft>
                <a:spcPts val="0"/>
              </a:spcAft>
              <a:buNone/>
              <a:defRPr sz="1800"/>
            </a:lvl4pPr>
            <a:lvl5pPr marL="0" indent="0" algn="l">
              <a:lnSpc>
                <a:spcPct val="85000"/>
              </a:lnSpc>
              <a:spcBef>
                <a:spcPts val="0"/>
              </a:spcBef>
              <a:spcAft>
                <a:spcPts val="0"/>
              </a:spcAft>
              <a:buNone/>
              <a:defRPr sz="1800"/>
            </a:lvl5pPr>
            <a:lvl6pPr marL="0" indent="0" algn="l">
              <a:lnSpc>
                <a:spcPct val="85000"/>
              </a:lnSpc>
              <a:spcBef>
                <a:spcPts val="0"/>
              </a:spcBef>
              <a:spcAft>
                <a:spcPts val="0"/>
              </a:spcAft>
              <a:buNone/>
              <a:defRPr sz="1800"/>
            </a:lvl6pPr>
            <a:lvl7pPr marL="0" indent="0" algn="l">
              <a:lnSpc>
                <a:spcPct val="85000"/>
              </a:lnSpc>
              <a:spcBef>
                <a:spcPts val="0"/>
              </a:spcBef>
              <a:spcAft>
                <a:spcPts val="0"/>
              </a:spcAft>
              <a:buNone/>
              <a:defRPr sz="1800"/>
            </a:lvl7pPr>
            <a:lvl8pPr marL="0" indent="0" algn="l">
              <a:lnSpc>
                <a:spcPct val="85000"/>
              </a:lnSpc>
              <a:spcBef>
                <a:spcPts val="0"/>
              </a:spcBef>
              <a:spcAft>
                <a:spcPts val="0"/>
              </a:spcAft>
              <a:buNone/>
              <a:defRPr sz="1800"/>
            </a:lvl8pPr>
            <a:lvl9pPr marL="0" indent="0" algn="l">
              <a:lnSpc>
                <a:spcPct val="85000"/>
              </a:lnSpc>
              <a:spcBef>
                <a:spcPts val="0"/>
              </a:spcBef>
              <a:spcAft>
                <a:spcPts val="0"/>
              </a:spcAft>
              <a:buNone/>
              <a:defRPr sz="1800"/>
            </a:lvl9pPr>
          </a:lstStyle>
          <a:p>
            <a:r>
              <a:rPr lang="en-US" dirty="0"/>
              <a:t>[Optional slide subtitle]</a:t>
            </a:r>
          </a:p>
        </p:txBody>
      </p:sp>
      <p:sp>
        <p:nvSpPr>
          <p:cNvPr id="4" name="Date Placeholder 3">
            <a:extLst>
              <a:ext uri="{FF2B5EF4-FFF2-40B4-BE49-F238E27FC236}">
                <a16:creationId xmlns:a16="http://schemas.microsoft.com/office/drawing/2014/main" id="{4F605904-A78D-A849-BDF4-066F77322CDB}"/>
              </a:ext>
            </a:extLst>
          </p:cNvPr>
          <p:cNvSpPr>
            <a:spLocks noGrp="1"/>
          </p:cNvSpPr>
          <p:nvPr>
            <p:ph type="dt" sz="half" idx="17"/>
          </p:nvPr>
        </p:nvSpPr>
        <p:spPr/>
        <p:txBody>
          <a:bodyPr/>
          <a:lstStyle/>
          <a:p>
            <a:r>
              <a:rPr lang="en-US"/>
              <a:t>Date</a:t>
            </a:r>
            <a:endParaRPr lang="en-US" dirty="0"/>
          </a:p>
        </p:txBody>
      </p:sp>
      <p:sp>
        <p:nvSpPr>
          <p:cNvPr id="6" name="Footer Placeholder 5">
            <a:extLst>
              <a:ext uri="{FF2B5EF4-FFF2-40B4-BE49-F238E27FC236}">
                <a16:creationId xmlns:a16="http://schemas.microsoft.com/office/drawing/2014/main" id="{1B264745-EC1B-7A4A-AB4D-5069747492B3}"/>
              </a:ext>
            </a:extLst>
          </p:cNvPr>
          <p:cNvSpPr>
            <a:spLocks noGrp="1"/>
          </p:cNvSpPr>
          <p:nvPr>
            <p:ph type="ftr" sz="quarter" idx="18"/>
          </p:nvPr>
        </p:nvSpPr>
        <p:spPr/>
        <p:txBody>
          <a:bodyPr/>
          <a:lstStyle/>
          <a:p>
            <a:pPr algn="l"/>
            <a:r>
              <a:rPr lang="en-US"/>
              <a:t>Presentation Title</a:t>
            </a:r>
            <a:endParaRPr lang="en-US" dirty="0"/>
          </a:p>
        </p:txBody>
      </p:sp>
    </p:spTree>
    <p:extLst>
      <p:ext uri="{BB962C8B-B14F-4D97-AF65-F5344CB8AC3E}">
        <p14:creationId xmlns:p14="http://schemas.microsoft.com/office/powerpoint/2010/main" val="112330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ntent - Subtitle">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57199" y="2103439"/>
            <a:ext cx="3979863" cy="4068761"/>
          </a:xfrm>
        </p:spPr>
        <p:txBody>
          <a:bodyPr/>
          <a:lstStyle>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4" name="Content Placeholder 3"/>
          <p:cNvSpPr>
            <a:spLocks noGrp="1"/>
          </p:cNvSpPr>
          <p:nvPr>
            <p:ph sz="half" idx="2" hasCustomPrompt="1"/>
          </p:nvPr>
        </p:nvSpPr>
        <p:spPr>
          <a:xfrm>
            <a:off x="4706938" y="2103438"/>
            <a:ext cx="3979862" cy="4068761"/>
          </a:xfrm>
        </p:spPr>
        <p:txBody>
          <a:bodyPr/>
          <a:lstStyle>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6" name="Slide Number Placeholder 5">
            <a:extLst>
              <a:ext uri="{FF2B5EF4-FFF2-40B4-BE49-F238E27FC236}">
                <a16:creationId xmlns:a16="http://schemas.microsoft.com/office/drawing/2014/main" id="{E7945371-B6F9-F541-89EE-24D897592CA4}"/>
              </a:ext>
            </a:extLst>
          </p:cNvPr>
          <p:cNvSpPr>
            <a:spLocks noGrp="1"/>
          </p:cNvSpPr>
          <p:nvPr>
            <p:ph type="sldNum" sz="quarter" idx="15"/>
          </p:nvPr>
        </p:nvSpPr>
        <p:spPr/>
        <p:txBody>
          <a:bodyPr/>
          <a:lstStyle/>
          <a:p>
            <a:fld id="{7870704B-CE94-48CC-AF30-84932A1262A7}" type="slidenum">
              <a:rPr lang="en-GB" smtClean="0"/>
              <a:pPr/>
              <a:t>‹#›</a:t>
            </a:fld>
            <a:endParaRPr lang="en-GB" dirty="0"/>
          </a:p>
        </p:txBody>
      </p:sp>
      <p:sp>
        <p:nvSpPr>
          <p:cNvPr id="2" name="Title 1">
            <a:extLst>
              <a:ext uri="{FF2B5EF4-FFF2-40B4-BE49-F238E27FC236}">
                <a16:creationId xmlns:a16="http://schemas.microsoft.com/office/drawing/2014/main" id="{7000E797-02B6-E947-B092-3A2A7D7B31B2}"/>
              </a:ext>
            </a:extLst>
          </p:cNvPr>
          <p:cNvSpPr>
            <a:spLocks noGrp="1"/>
          </p:cNvSpPr>
          <p:nvPr>
            <p:ph type="title" hasCustomPrompt="1"/>
          </p:nvPr>
        </p:nvSpPr>
        <p:spPr>
          <a:xfrm>
            <a:off x="457200" y="457200"/>
            <a:ext cx="8229600" cy="457200"/>
          </a:xfrm>
        </p:spPr>
        <p:txBody>
          <a:bodyPr/>
          <a:lstStyle>
            <a:lvl1pPr>
              <a:defRPr/>
            </a:lvl1pPr>
          </a:lstStyle>
          <a:p>
            <a:r>
              <a:rPr lang="en-US" dirty="0"/>
              <a:t>[Slide title]</a:t>
            </a:r>
          </a:p>
        </p:txBody>
      </p:sp>
      <p:sp>
        <p:nvSpPr>
          <p:cNvPr id="8" name="Subtitle 2">
            <a:extLst>
              <a:ext uri="{FF2B5EF4-FFF2-40B4-BE49-F238E27FC236}">
                <a16:creationId xmlns:a16="http://schemas.microsoft.com/office/drawing/2014/main" id="{8C0D8F9C-ECA5-5C48-BB03-D719ED371CE4}"/>
              </a:ext>
            </a:extLst>
          </p:cNvPr>
          <p:cNvSpPr>
            <a:spLocks noGrp="1"/>
          </p:cNvSpPr>
          <p:nvPr>
            <p:ph type="subTitle" idx="16" hasCustomPrompt="1"/>
          </p:nvPr>
        </p:nvSpPr>
        <p:spPr>
          <a:xfrm>
            <a:off x="457199" y="914401"/>
            <a:ext cx="8229602" cy="914399"/>
          </a:xfrm>
        </p:spPr>
        <p:txBody>
          <a:bodyPr/>
          <a:lstStyle>
            <a:lvl1pPr marL="0" indent="0" algn="l">
              <a:lnSpc>
                <a:spcPct val="85000"/>
              </a:lnSpc>
              <a:spcBef>
                <a:spcPts val="0"/>
              </a:spcBef>
              <a:spcAft>
                <a:spcPts val="0"/>
              </a:spcAft>
              <a:buNone/>
              <a:defRPr sz="1800" b="0">
                <a:solidFill>
                  <a:schemeClr val="tx1"/>
                </a:solidFill>
              </a:defRPr>
            </a:lvl1pPr>
            <a:lvl2pPr marL="0" indent="0" algn="l">
              <a:lnSpc>
                <a:spcPct val="85000"/>
              </a:lnSpc>
              <a:spcBef>
                <a:spcPts val="0"/>
              </a:spcBef>
              <a:spcAft>
                <a:spcPts val="0"/>
              </a:spcAft>
              <a:buNone/>
              <a:defRPr sz="1800"/>
            </a:lvl2pPr>
            <a:lvl3pPr marL="0" indent="0" algn="l">
              <a:lnSpc>
                <a:spcPct val="85000"/>
              </a:lnSpc>
              <a:spcBef>
                <a:spcPts val="0"/>
              </a:spcBef>
              <a:spcAft>
                <a:spcPts val="0"/>
              </a:spcAft>
              <a:buNone/>
              <a:defRPr sz="1800"/>
            </a:lvl3pPr>
            <a:lvl4pPr marL="0" indent="0" algn="l">
              <a:lnSpc>
                <a:spcPct val="85000"/>
              </a:lnSpc>
              <a:spcBef>
                <a:spcPts val="0"/>
              </a:spcBef>
              <a:spcAft>
                <a:spcPts val="0"/>
              </a:spcAft>
              <a:buNone/>
              <a:defRPr sz="1800"/>
            </a:lvl4pPr>
            <a:lvl5pPr marL="0" indent="0" algn="l">
              <a:lnSpc>
                <a:spcPct val="85000"/>
              </a:lnSpc>
              <a:spcBef>
                <a:spcPts val="0"/>
              </a:spcBef>
              <a:spcAft>
                <a:spcPts val="0"/>
              </a:spcAft>
              <a:buNone/>
              <a:defRPr sz="1800"/>
            </a:lvl5pPr>
            <a:lvl6pPr marL="0" indent="0" algn="l">
              <a:lnSpc>
                <a:spcPct val="85000"/>
              </a:lnSpc>
              <a:spcBef>
                <a:spcPts val="0"/>
              </a:spcBef>
              <a:spcAft>
                <a:spcPts val="0"/>
              </a:spcAft>
              <a:buNone/>
              <a:defRPr sz="1800"/>
            </a:lvl6pPr>
            <a:lvl7pPr marL="0" indent="0" algn="l">
              <a:lnSpc>
                <a:spcPct val="85000"/>
              </a:lnSpc>
              <a:spcBef>
                <a:spcPts val="0"/>
              </a:spcBef>
              <a:spcAft>
                <a:spcPts val="0"/>
              </a:spcAft>
              <a:buNone/>
              <a:defRPr sz="1800"/>
            </a:lvl7pPr>
            <a:lvl8pPr marL="0" indent="0" algn="l">
              <a:lnSpc>
                <a:spcPct val="85000"/>
              </a:lnSpc>
              <a:spcBef>
                <a:spcPts val="0"/>
              </a:spcBef>
              <a:spcAft>
                <a:spcPts val="0"/>
              </a:spcAft>
              <a:buNone/>
              <a:defRPr sz="1800"/>
            </a:lvl8pPr>
            <a:lvl9pPr marL="0" indent="0" algn="l">
              <a:lnSpc>
                <a:spcPct val="85000"/>
              </a:lnSpc>
              <a:spcBef>
                <a:spcPts val="0"/>
              </a:spcBef>
              <a:spcAft>
                <a:spcPts val="0"/>
              </a:spcAft>
              <a:buNone/>
              <a:defRPr sz="1800"/>
            </a:lvl9pPr>
          </a:lstStyle>
          <a:p>
            <a:r>
              <a:rPr lang="en-US" dirty="0"/>
              <a:t>[Optional slide subtitle]</a:t>
            </a:r>
          </a:p>
        </p:txBody>
      </p:sp>
      <p:sp>
        <p:nvSpPr>
          <p:cNvPr id="5" name="Date Placeholder 4">
            <a:extLst>
              <a:ext uri="{FF2B5EF4-FFF2-40B4-BE49-F238E27FC236}">
                <a16:creationId xmlns:a16="http://schemas.microsoft.com/office/drawing/2014/main" id="{276F2725-A676-8743-BF46-3F08A078CC23}"/>
              </a:ext>
            </a:extLst>
          </p:cNvPr>
          <p:cNvSpPr>
            <a:spLocks noGrp="1"/>
          </p:cNvSpPr>
          <p:nvPr>
            <p:ph type="dt" sz="half" idx="17"/>
          </p:nvPr>
        </p:nvSpPr>
        <p:spPr/>
        <p:txBody>
          <a:bodyPr/>
          <a:lstStyle/>
          <a:p>
            <a:r>
              <a:rPr lang="en-US"/>
              <a:t>Date</a:t>
            </a:r>
            <a:endParaRPr lang="en-US" dirty="0"/>
          </a:p>
        </p:txBody>
      </p:sp>
      <p:sp>
        <p:nvSpPr>
          <p:cNvPr id="7" name="Footer Placeholder 6">
            <a:extLst>
              <a:ext uri="{FF2B5EF4-FFF2-40B4-BE49-F238E27FC236}">
                <a16:creationId xmlns:a16="http://schemas.microsoft.com/office/drawing/2014/main" id="{6534A415-CA1F-4D4D-8BC9-B7BC6C223497}"/>
              </a:ext>
            </a:extLst>
          </p:cNvPr>
          <p:cNvSpPr>
            <a:spLocks noGrp="1"/>
          </p:cNvSpPr>
          <p:nvPr>
            <p:ph type="ftr" sz="quarter" idx="18"/>
          </p:nvPr>
        </p:nvSpPr>
        <p:spPr/>
        <p:txBody>
          <a:bodyPr/>
          <a:lstStyle/>
          <a:p>
            <a:pPr algn="l"/>
            <a:r>
              <a:rPr lang="en-US"/>
              <a:t>Presentation Title</a:t>
            </a:r>
            <a:endParaRPr lang="en-US" dirty="0"/>
          </a:p>
        </p:txBody>
      </p:sp>
    </p:spTree>
    <p:extLst>
      <p:ext uri="{BB962C8B-B14F-4D97-AF65-F5344CB8AC3E}">
        <p14:creationId xmlns:p14="http://schemas.microsoft.com/office/powerpoint/2010/main" val="36414266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and Image - Subtitle">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4572000" y="0"/>
            <a:ext cx="4572000" cy="6858000"/>
          </a:xfrm>
          <a:solidFill>
            <a:srgbClr val="DEDEDE"/>
          </a:solidFill>
        </p:spPr>
        <p:txBody>
          <a:bodyPr anchor="ctr" anchorCtr="0"/>
          <a:lstStyle>
            <a:lvl1pPr algn="ctr">
              <a:defRPr sz="1000" b="0">
                <a:solidFill>
                  <a:schemeClr val="tx1"/>
                </a:solidFill>
              </a:defRPr>
            </a:lvl1pPr>
          </a:lstStyle>
          <a:p>
            <a:r>
              <a:rPr lang="en-US"/>
              <a:t>Click icon to add picture</a:t>
            </a:r>
            <a:endParaRPr lang="en-GB" dirty="0"/>
          </a:p>
        </p:txBody>
      </p:sp>
      <p:sp>
        <p:nvSpPr>
          <p:cNvPr id="3" name="Content Placeholder 2"/>
          <p:cNvSpPr>
            <a:spLocks noGrp="1"/>
          </p:cNvSpPr>
          <p:nvPr>
            <p:ph sz="half" idx="1" hasCustomPrompt="1"/>
          </p:nvPr>
        </p:nvSpPr>
        <p:spPr>
          <a:xfrm>
            <a:off x="457199" y="2103438"/>
            <a:ext cx="3979863" cy="4068762"/>
          </a:xfrm>
        </p:spPr>
        <p:txBody>
          <a:bodyPr/>
          <a:lstStyle>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5" name="Slide Number Placeholder 4">
            <a:extLst>
              <a:ext uri="{FF2B5EF4-FFF2-40B4-BE49-F238E27FC236}">
                <a16:creationId xmlns:a16="http://schemas.microsoft.com/office/drawing/2014/main" id="{F064736F-99D3-5349-B4BB-3F5BE96B5885}"/>
              </a:ext>
            </a:extLst>
          </p:cNvPr>
          <p:cNvSpPr>
            <a:spLocks noGrp="1"/>
          </p:cNvSpPr>
          <p:nvPr>
            <p:ph type="sldNum" sz="quarter" idx="18"/>
          </p:nvPr>
        </p:nvSpPr>
        <p:spPr bwMode="gray"/>
        <p:txBody>
          <a:bodyPr/>
          <a:lstStyle>
            <a:lvl1pPr>
              <a:defRPr>
                <a:solidFill>
                  <a:schemeClr val="bg1"/>
                </a:solidFill>
              </a:defRPr>
            </a:lvl1pPr>
          </a:lstStyle>
          <a:p>
            <a:fld id="{7870704B-CE94-48CC-AF30-84932A1262A7}" type="slidenum">
              <a:rPr lang="en-GB" smtClean="0"/>
              <a:pPr/>
              <a:t>‹#›</a:t>
            </a:fld>
            <a:endParaRPr lang="en-GB" dirty="0"/>
          </a:p>
        </p:txBody>
      </p:sp>
      <p:sp>
        <p:nvSpPr>
          <p:cNvPr id="2" name="Title 1">
            <a:extLst>
              <a:ext uri="{FF2B5EF4-FFF2-40B4-BE49-F238E27FC236}">
                <a16:creationId xmlns:a16="http://schemas.microsoft.com/office/drawing/2014/main" id="{9AEB0DF2-6839-894F-AB80-178341584597}"/>
              </a:ext>
            </a:extLst>
          </p:cNvPr>
          <p:cNvSpPr>
            <a:spLocks noGrp="1"/>
          </p:cNvSpPr>
          <p:nvPr>
            <p:ph type="title" hasCustomPrompt="1"/>
          </p:nvPr>
        </p:nvSpPr>
        <p:spPr>
          <a:xfrm>
            <a:off x="457200" y="457200"/>
            <a:ext cx="3979863" cy="457200"/>
          </a:xfrm>
        </p:spPr>
        <p:txBody>
          <a:bodyPr/>
          <a:lstStyle>
            <a:lvl1pPr>
              <a:defRPr/>
            </a:lvl1pPr>
          </a:lstStyle>
          <a:p>
            <a:r>
              <a:rPr lang="en-US" dirty="0"/>
              <a:t>[Slide title]</a:t>
            </a:r>
          </a:p>
        </p:txBody>
      </p:sp>
      <p:sp>
        <p:nvSpPr>
          <p:cNvPr id="8" name="Subtitle 2">
            <a:extLst>
              <a:ext uri="{FF2B5EF4-FFF2-40B4-BE49-F238E27FC236}">
                <a16:creationId xmlns:a16="http://schemas.microsoft.com/office/drawing/2014/main" id="{625BEF2B-B778-F648-906D-FCF25EE822D2}"/>
              </a:ext>
            </a:extLst>
          </p:cNvPr>
          <p:cNvSpPr>
            <a:spLocks noGrp="1"/>
          </p:cNvSpPr>
          <p:nvPr>
            <p:ph type="subTitle" idx="16" hasCustomPrompt="1"/>
          </p:nvPr>
        </p:nvSpPr>
        <p:spPr>
          <a:xfrm>
            <a:off x="457199" y="914401"/>
            <a:ext cx="3979863" cy="914399"/>
          </a:xfrm>
        </p:spPr>
        <p:txBody>
          <a:bodyPr/>
          <a:lstStyle>
            <a:lvl1pPr marL="0" indent="0" algn="l">
              <a:lnSpc>
                <a:spcPct val="85000"/>
              </a:lnSpc>
              <a:spcBef>
                <a:spcPts val="0"/>
              </a:spcBef>
              <a:spcAft>
                <a:spcPts val="0"/>
              </a:spcAft>
              <a:buNone/>
              <a:defRPr sz="1800" b="0">
                <a:solidFill>
                  <a:schemeClr val="tx1"/>
                </a:solidFill>
              </a:defRPr>
            </a:lvl1pPr>
            <a:lvl2pPr marL="0" indent="0" algn="l">
              <a:lnSpc>
                <a:spcPct val="85000"/>
              </a:lnSpc>
              <a:spcBef>
                <a:spcPts val="0"/>
              </a:spcBef>
              <a:spcAft>
                <a:spcPts val="0"/>
              </a:spcAft>
              <a:buNone/>
              <a:defRPr sz="1800"/>
            </a:lvl2pPr>
            <a:lvl3pPr marL="0" indent="0" algn="l">
              <a:lnSpc>
                <a:spcPct val="85000"/>
              </a:lnSpc>
              <a:spcBef>
                <a:spcPts val="0"/>
              </a:spcBef>
              <a:spcAft>
                <a:spcPts val="0"/>
              </a:spcAft>
              <a:buNone/>
              <a:defRPr sz="1800"/>
            </a:lvl3pPr>
            <a:lvl4pPr marL="0" indent="0" algn="l">
              <a:lnSpc>
                <a:spcPct val="85000"/>
              </a:lnSpc>
              <a:spcBef>
                <a:spcPts val="0"/>
              </a:spcBef>
              <a:spcAft>
                <a:spcPts val="0"/>
              </a:spcAft>
              <a:buNone/>
              <a:defRPr sz="1800"/>
            </a:lvl4pPr>
            <a:lvl5pPr marL="0" indent="0" algn="l">
              <a:lnSpc>
                <a:spcPct val="85000"/>
              </a:lnSpc>
              <a:spcBef>
                <a:spcPts val="0"/>
              </a:spcBef>
              <a:spcAft>
                <a:spcPts val="0"/>
              </a:spcAft>
              <a:buNone/>
              <a:defRPr sz="1800"/>
            </a:lvl5pPr>
            <a:lvl6pPr marL="0" indent="0" algn="l">
              <a:lnSpc>
                <a:spcPct val="85000"/>
              </a:lnSpc>
              <a:spcBef>
                <a:spcPts val="0"/>
              </a:spcBef>
              <a:spcAft>
                <a:spcPts val="0"/>
              </a:spcAft>
              <a:buNone/>
              <a:defRPr sz="1800"/>
            </a:lvl6pPr>
            <a:lvl7pPr marL="0" indent="0" algn="l">
              <a:lnSpc>
                <a:spcPct val="85000"/>
              </a:lnSpc>
              <a:spcBef>
                <a:spcPts val="0"/>
              </a:spcBef>
              <a:spcAft>
                <a:spcPts val="0"/>
              </a:spcAft>
              <a:buNone/>
              <a:defRPr sz="1800"/>
            </a:lvl7pPr>
            <a:lvl8pPr marL="0" indent="0" algn="l">
              <a:lnSpc>
                <a:spcPct val="85000"/>
              </a:lnSpc>
              <a:spcBef>
                <a:spcPts val="0"/>
              </a:spcBef>
              <a:spcAft>
                <a:spcPts val="0"/>
              </a:spcAft>
              <a:buNone/>
              <a:defRPr sz="1800"/>
            </a:lvl8pPr>
            <a:lvl9pPr marL="0" indent="0" algn="l">
              <a:lnSpc>
                <a:spcPct val="85000"/>
              </a:lnSpc>
              <a:spcBef>
                <a:spcPts val="0"/>
              </a:spcBef>
              <a:spcAft>
                <a:spcPts val="0"/>
              </a:spcAft>
              <a:buNone/>
              <a:defRPr sz="1800"/>
            </a:lvl9pPr>
          </a:lstStyle>
          <a:p>
            <a:r>
              <a:rPr lang="en-US" dirty="0"/>
              <a:t>[Optional slide subtitle]</a:t>
            </a:r>
          </a:p>
        </p:txBody>
      </p:sp>
      <p:sp>
        <p:nvSpPr>
          <p:cNvPr id="4" name="Date Placeholder 3">
            <a:extLst>
              <a:ext uri="{FF2B5EF4-FFF2-40B4-BE49-F238E27FC236}">
                <a16:creationId xmlns:a16="http://schemas.microsoft.com/office/drawing/2014/main" id="{FB26207B-6A7D-2040-B6A5-DBE499D3618F}"/>
              </a:ext>
            </a:extLst>
          </p:cNvPr>
          <p:cNvSpPr>
            <a:spLocks noGrp="1"/>
          </p:cNvSpPr>
          <p:nvPr>
            <p:ph type="dt" sz="half" idx="19"/>
          </p:nvPr>
        </p:nvSpPr>
        <p:spPr/>
        <p:txBody>
          <a:bodyPr/>
          <a:lstStyle>
            <a:lvl1pPr>
              <a:defRPr>
                <a:solidFill>
                  <a:schemeClr val="bg1"/>
                </a:solidFill>
              </a:defRPr>
            </a:lvl1pPr>
          </a:lstStyle>
          <a:p>
            <a:r>
              <a:rPr lang="en-US"/>
              <a:t>Date</a:t>
            </a:r>
            <a:endParaRPr lang="en-US" dirty="0"/>
          </a:p>
        </p:txBody>
      </p:sp>
      <p:sp>
        <p:nvSpPr>
          <p:cNvPr id="6" name="Footer Placeholder 5">
            <a:extLst>
              <a:ext uri="{FF2B5EF4-FFF2-40B4-BE49-F238E27FC236}">
                <a16:creationId xmlns:a16="http://schemas.microsoft.com/office/drawing/2014/main" id="{A15E1C42-1EB6-7749-8C34-66474D888A3C}"/>
              </a:ext>
            </a:extLst>
          </p:cNvPr>
          <p:cNvSpPr>
            <a:spLocks noGrp="1"/>
          </p:cNvSpPr>
          <p:nvPr>
            <p:ph type="ftr" sz="quarter" idx="20"/>
          </p:nvPr>
        </p:nvSpPr>
        <p:spPr/>
        <p:txBody>
          <a:bodyPr/>
          <a:lstStyle/>
          <a:p>
            <a:pPr algn="l"/>
            <a:r>
              <a:rPr lang="en-US"/>
              <a:t>Presentation Title</a:t>
            </a:r>
            <a:endParaRPr lang="en-US" dirty="0"/>
          </a:p>
        </p:txBody>
      </p:sp>
    </p:spTree>
    <p:extLst>
      <p:ext uri="{BB962C8B-B14F-4D97-AF65-F5344CB8AC3E}">
        <p14:creationId xmlns:p14="http://schemas.microsoft.com/office/powerpoint/2010/main" val="15561112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hree Content - Subtitle">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57200" y="2103439"/>
            <a:ext cx="2560638" cy="4068762"/>
          </a:xfrm>
        </p:spPr>
        <p:txBody>
          <a:bodyPr/>
          <a:lstStyle>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4" name="Content Placeholder 3"/>
          <p:cNvSpPr>
            <a:spLocks noGrp="1"/>
          </p:cNvSpPr>
          <p:nvPr>
            <p:ph sz="half" idx="2" hasCustomPrompt="1"/>
          </p:nvPr>
        </p:nvSpPr>
        <p:spPr>
          <a:xfrm>
            <a:off x="3292475" y="2103439"/>
            <a:ext cx="2559050" cy="4068762"/>
          </a:xfrm>
        </p:spPr>
        <p:txBody>
          <a:bodyPr/>
          <a:lstStyle>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12" name="Content Placeholder 3"/>
          <p:cNvSpPr>
            <a:spLocks noGrp="1"/>
          </p:cNvSpPr>
          <p:nvPr>
            <p:ph sz="half" idx="13" hasCustomPrompt="1"/>
          </p:nvPr>
        </p:nvSpPr>
        <p:spPr>
          <a:xfrm>
            <a:off x="6126163" y="2103439"/>
            <a:ext cx="2560637" cy="4068762"/>
          </a:xfrm>
        </p:spPr>
        <p:txBody>
          <a:bodyPr/>
          <a:lstStyle>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6" name="Slide Number Placeholder 5">
            <a:extLst>
              <a:ext uri="{FF2B5EF4-FFF2-40B4-BE49-F238E27FC236}">
                <a16:creationId xmlns:a16="http://schemas.microsoft.com/office/drawing/2014/main" id="{C8D01178-C346-1B4F-8DFA-F5B5E0660B1A}"/>
              </a:ext>
            </a:extLst>
          </p:cNvPr>
          <p:cNvSpPr>
            <a:spLocks noGrp="1"/>
          </p:cNvSpPr>
          <p:nvPr>
            <p:ph type="sldNum" sz="quarter" idx="18"/>
          </p:nvPr>
        </p:nvSpPr>
        <p:spPr/>
        <p:txBody>
          <a:bodyPr/>
          <a:lstStyle/>
          <a:p>
            <a:fld id="{7870704B-CE94-48CC-AF30-84932A1262A7}" type="slidenum">
              <a:rPr lang="en-GB" smtClean="0"/>
              <a:pPr/>
              <a:t>‹#›</a:t>
            </a:fld>
            <a:endParaRPr lang="en-GB" dirty="0"/>
          </a:p>
        </p:txBody>
      </p:sp>
      <p:sp>
        <p:nvSpPr>
          <p:cNvPr id="2" name="Title 1">
            <a:extLst>
              <a:ext uri="{FF2B5EF4-FFF2-40B4-BE49-F238E27FC236}">
                <a16:creationId xmlns:a16="http://schemas.microsoft.com/office/drawing/2014/main" id="{A92BDAEB-2ADD-0740-9786-925EFCAE94BE}"/>
              </a:ext>
            </a:extLst>
          </p:cNvPr>
          <p:cNvSpPr>
            <a:spLocks noGrp="1"/>
          </p:cNvSpPr>
          <p:nvPr>
            <p:ph type="title" hasCustomPrompt="1"/>
          </p:nvPr>
        </p:nvSpPr>
        <p:spPr>
          <a:xfrm>
            <a:off x="457200" y="457200"/>
            <a:ext cx="8229600" cy="457200"/>
          </a:xfrm>
        </p:spPr>
        <p:txBody>
          <a:bodyPr/>
          <a:lstStyle>
            <a:lvl1pPr>
              <a:defRPr/>
            </a:lvl1pPr>
          </a:lstStyle>
          <a:p>
            <a:r>
              <a:rPr lang="en-US" dirty="0"/>
              <a:t>[Slide title]</a:t>
            </a:r>
          </a:p>
        </p:txBody>
      </p:sp>
      <p:sp>
        <p:nvSpPr>
          <p:cNvPr id="9" name="Subtitle 2">
            <a:extLst>
              <a:ext uri="{FF2B5EF4-FFF2-40B4-BE49-F238E27FC236}">
                <a16:creationId xmlns:a16="http://schemas.microsoft.com/office/drawing/2014/main" id="{4BBA471B-8B6C-2C4D-A9FD-ABED805E2FE7}"/>
              </a:ext>
            </a:extLst>
          </p:cNvPr>
          <p:cNvSpPr>
            <a:spLocks noGrp="1"/>
          </p:cNvSpPr>
          <p:nvPr>
            <p:ph type="subTitle" idx="16" hasCustomPrompt="1"/>
          </p:nvPr>
        </p:nvSpPr>
        <p:spPr>
          <a:xfrm>
            <a:off x="457199" y="914401"/>
            <a:ext cx="8229602" cy="914399"/>
          </a:xfrm>
        </p:spPr>
        <p:txBody>
          <a:bodyPr/>
          <a:lstStyle>
            <a:lvl1pPr marL="0" indent="0" algn="l">
              <a:lnSpc>
                <a:spcPct val="85000"/>
              </a:lnSpc>
              <a:spcBef>
                <a:spcPts val="0"/>
              </a:spcBef>
              <a:spcAft>
                <a:spcPts val="0"/>
              </a:spcAft>
              <a:buNone/>
              <a:defRPr sz="1800" b="0">
                <a:solidFill>
                  <a:schemeClr val="tx1"/>
                </a:solidFill>
              </a:defRPr>
            </a:lvl1pPr>
            <a:lvl2pPr marL="0" indent="0" algn="l">
              <a:lnSpc>
                <a:spcPct val="85000"/>
              </a:lnSpc>
              <a:spcBef>
                <a:spcPts val="0"/>
              </a:spcBef>
              <a:spcAft>
                <a:spcPts val="0"/>
              </a:spcAft>
              <a:buNone/>
              <a:defRPr sz="1800"/>
            </a:lvl2pPr>
            <a:lvl3pPr marL="0" indent="0" algn="l">
              <a:lnSpc>
                <a:spcPct val="85000"/>
              </a:lnSpc>
              <a:spcBef>
                <a:spcPts val="0"/>
              </a:spcBef>
              <a:spcAft>
                <a:spcPts val="0"/>
              </a:spcAft>
              <a:buNone/>
              <a:defRPr sz="1800"/>
            </a:lvl3pPr>
            <a:lvl4pPr marL="0" indent="0" algn="l">
              <a:lnSpc>
                <a:spcPct val="85000"/>
              </a:lnSpc>
              <a:spcBef>
                <a:spcPts val="0"/>
              </a:spcBef>
              <a:spcAft>
                <a:spcPts val="0"/>
              </a:spcAft>
              <a:buNone/>
              <a:defRPr sz="1800"/>
            </a:lvl4pPr>
            <a:lvl5pPr marL="0" indent="0" algn="l">
              <a:lnSpc>
                <a:spcPct val="85000"/>
              </a:lnSpc>
              <a:spcBef>
                <a:spcPts val="0"/>
              </a:spcBef>
              <a:spcAft>
                <a:spcPts val="0"/>
              </a:spcAft>
              <a:buNone/>
              <a:defRPr sz="1800"/>
            </a:lvl5pPr>
            <a:lvl6pPr marL="0" indent="0" algn="l">
              <a:lnSpc>
                <a:spcPct val="85000"/>
              </a:lnSpc>
              <a:spcBef>
                <a:spcPts val="0"/>
              </a:spcBef>
              <a:spcAft>
                <a:spcPts val="0"/>
              </a:spcAft>
              <a:buNone/>
              <a:defRPr sz="1800"/>
            </a:lvl6pPr>
            <a:lvl7pPr marL="0" indent="0" algn="l">
              <a:lnSpc>
                <a:spcPct val="85000"/>
              </a:lnSpc>
              <a:spcBef>
                <a:spcPts val="0"/>
              </a:spcBef>
              <a:spcAft>
                <a:spcPts val="0"/>
              </a:spcAft>
              <a:buNone/>
              <a:defRPr sz="1800"/>
            </a:lvl7pPr>
            <a:lvl8pPr marL="0" indent="0" algn="l">
              <a:lnSpc>
                <a:spcPct val="85000"/>
              </a:lnSpc>
              <a:spcBef>
                <a:spcPts val="0"/>
              </a:spcBef>
              <a:spcAft>
                <a:spcPts val="0"/>
              </a:spcAft>
              <a:buNone/>
              <a:defRPr sz="1800"/>
            </a:lvl8pPr>
            <a:lvl9pPr marL="0" indent="0" algn="l">
              <a:lnSpc>
                <a:spcPct val="85000"/>
              </a:lnSpc>
              <a:spcBef>
                <a:spcPts val="0"/>
              </a:spcBef>
              <a:spcAft>
                <a:spcPts val="0"/>
              </a:spcAft>
              <a:buNone/>
              <a:defRPr sz="1800"/>
            </a:lvl9pPr>
          </a:lstStyle>
          <a:p>
            <a:r>
              <a:rPr lang="en-US" dirty="0"/>
              <a:t>[Optional slide subtitle]</a:t>
            </a:r>
          </a:p>
        </p:txBody>
      </p:sp>
      <p:sp>
        <p:nvSpPr>
          <p:cNvPr id="5" name="Date Placeholder 4">
            <a:extLst>
              <a:ext uri="{FF2B5EF4-FFF2-40B4-BE49-F238E27FC236}">
                <a16:creationId xmlns:a16="http://schemas.microsoft.com/office/drawing/2014/main" id="{F21F6EDE-B17E-EF4E-B6A9-06B253F989AC}"/>
              </a:ext>
            </a:extLst>
          </p:cNvPr>
          <p:cNvSpPr>
            <a:spLocks noGrp="1"/>
          </p:cNvSpPr>
          <p:nvPr>
            <p:ph type="dt" sz="half" idx="19"/>
          </p:nvPr>
        </p:nvSpPr>
        <p:spPr/>
        <p:txBody>
          <a:bodyPr/>
          <a:lstStyle/>
          <a:p>
            <a:r>
              <a:rPr lang="en-US"/>
              <a:t>Date</a:t>
            </a:r>
            <a:endParaRPr lang="en-US" dirty="0"/>
          </a:p>
        </p:txBody>
      </p:sp>
      <p:sp>
        <p:nvSpPr>
          <p:cNvPr id="7" name="Footer Placeholder 6">
            <a:extLst>
              <a:ext uri="{FF2B5EF4-FFF2-40B4-BE49-F238E27FC236}">
                <a16:creationId xmlns:a16="http://schemas.microsoft.com/office/drawing/2014/main" id="{98ED1183-5C98-FE45-A980-8AC09FAF00F8}"/>
              </a:ext>
            </a:extLst>
          </p:cNvPr>
          <p:cNvSpPr>
            <a:spLocks noGrp="1"/>
          </p:cNvSpPr>
          <p:nvPr>
            <p:ph type="ftr" sz="quarter" idx="20"/>
          </p:nvPr>
        </p:nvSpPr>
        <p:spPr/>
        <p:txBody>
          <a:bodyPr/>
          <a:lstStyle/>
          <a:p>
            <a:pPr algn="l"/>
            <a:r>
              <a:rPr lang="en-US"/>
              <a:t>Presentation Title</a:t>
            </a:r>
            <a:endParaRPr lang="en-US" dirty="0"/>
          </a:p>
        </p:txBody>
      </p:sp>
    </p:spTree>
    <p:extLst>
      <p:ext uri="{BB962C8B-B14F-4D97-AF65-F5344CB8AC3E}">
        <p14:creationId xmlns:p14="http://schemas.microsoft.com/office/powerpoint/2010/main" val="5528560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Four Content - Subtitle">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57200" y="2103438"/>
            <a:ext cx="1847088" cy="4068762"/>
          </a:xfrm>
        </p:spPr>
        <p:txBody>
          <a:bodyPr/>
          <a:lstStyle>
            <a:lvl1pPr>
              <a:defRPr sz="1400"/>
            </a:lvl1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hasCustomPrompt="1"/>
          </p:nvPr>
        </p:nvSpPr>
        <p:spPr>
          <a:xfrm>
            <a:off x="2584704" y="2103438"/>
            <a:ext cx="1847088" cy="4068762"/>
          </a:xfrm>
        </p:spPr>
        <p:txBody>
          <a:bodyPr/>
          <a:lstStyle>
            <a:lvl1pPr>
              <a:defRPr sz="1400"/>
            </a:lvl1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Content Placeholder 3"/>
          <p:cNvSpPr>
            <a:spLocks noGrp="1"/>
          </p:cNvSpPr>
          <p:nvPr>
            <p:ph sz="half" idx="13" hasCustomPrompt="1"/>
          </p:nvPr>
        </p:nvSpPr>
        <p:spPr>
          <a:xfrm>
            <a:off x="4712208" y="2103438"/>
            <a:ext cx="1847088" cy="4068762"/>
          </a:xfrm>
        </p:spPr>
        <p:txBody>
          <a:bodyPr/>
          <a:lstStyle>
            <a:lvl1pPr>
              <a:defRPr sz="1400"/>
            </a:lvl1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3"/>
          <p:cNvSpPr>
            <a:spLocks noGrp="1"/>
          </p:cNvSpPr>
          <p:nvPr>
            <p:ph sz="half" idx="14" hasCustomPrompt="1"/>
          </p:nvPr>
        </p:nvSpPr>
        <p:spPr>
          <a:xfrm>
            <a:off x="6839712" y="2103438"/>
            <a:ext cx="1847088" cy="4068762"/>
          </a:xfrm>
        </p:spPr>
        <p:txBody>
          <a:bodyPr/>
          <a:lstStyle>
            <a:lvl1pPr>
              <a:defRPr sz="1400"/>
            </a:lvl1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Slide Number Placeholder 8">
            <a:extLst>
              <a:ext uri="{FF2B5EF4-FFF2-40B4-BE49-F238E27FC236}">
                <a16:creationId xmlns:a16="http://schemas.microsoft.com/office/drawing/2014/main" id="{0FAD9719-920C-B64C-90D2-E337E9E7C112}"/>
              </a:ext>
            </a:extLst>
          </p:cNvPr>
          <p:cNvSpPr>
            <a:spLocks noGrp="1"/>
          </p:cNvSpPr>
          <p:nvPr>
            <p:ph type="sldNum" sz="quarter" idx="19"/>
          </p:nvPr>
        </p:nvSpPr>
        <p:spPr/>
        <p:txBody>
          <a:bodyPr/>
          <a:lstStyle/>
          <a:p>
            <a:fld id="{7870704B-CE94-48CC-AF30-84932A1262A7}" type="slidenum">
              <a:rPr lang="en-GB" smtClean="0"/>
              <a:pPr/>
              <a:t>‹#›</a:t>
            </a:fld>
            <a:endParaRPr lang="en-GB" dirty="0"/>
          </a:p>
        </p:txBody>
      </p:sp>
      <p:sp>
        <p:nvSpPr>
          <p:cNvPr id="2" name="Title 1">
            <a:extLst>
              <a:ext uri="{FF2B5EF4-FFF2-40B4-BE49-F238E27FC236}">
                <a16:creationId xmlns:a16="http://schemas.microsoft.com/office/drawing/2014/main" id="{1461031F-0711-BB48-A0C1-A8FC7EACD19E}"/>
              </a:ext>
            </a:extLst>
          </p:cNvPr>
          <p:cNvSpPr>
            <a:spLocks noGrp="1"/>
          </p:cNvSpPr>
          <p:nvPr>
            <p:ph type="title" hasCustomPrompt="1"/>
          </p:nvPr>
        </p:nvSpPr>
        <p:spPr>
          <a:xfrm>
            <a:off x="457200" y="457200"/>
            <a:ext cx="8229600" cy="457200"/>
          </a:xfrm>
        </p:spPr>
        <p:txBody>
          <a:bodyPr/>
          <a:lstStyle>
            <a:lvl1pPr>
              <a:defRPr/>
            </a:lvl1pPr>
          </a:lstStyle>
          <a:p>
            <a:r>
              <a:rPr lang="en-US" dirty="0"/>
              <a:t>[Slide title]</a:t>
            </a:r>
          </a:p>
        </p:txBody>
      </p:sp>
      <p:sp>
        <p:nvSpPr>
          <p:cNvPr id="12" name="Subtitle 2">
            <a:extLst>
              <a:ext uri="{FF2B5EF4-FFF2-40B4-BE49-F238E27FC236}">
                <a16:creationId xmlns:a16="http://schemas.microsoft.com/office/drawing/2014/main" id="{9A86DADC-1E4D-0B4A-978D-A20076E27A6B}"/>
              </a:ext>
            </a:extLst>
          </p:cNvPr>
          <p:cNvSpPr>
            <a:spLocks noGrp="1"/>
          </p:cNvSpPr>
          <p:nvPr>
            <p:ph type="subTitle" idx="16" hasCustomPrompt="1"/>
          </p:nvPr>
        </p:nvSpPr>
        <p:spPr>
          <a:xfrm>
            <a:off x="457199" y="914401"/>
            <a:ext cx="8229602" cy="914399"/>
          </a:xfrm>
        </p:spPr>
        <p:txBody>
          <a:bodyPr/>
          <a:lstStyle>
            <a:lvl1pPr marL="0" indent="0" algn="l">
              <a:lnSpc>
                <a:spcPct val="85000"/>
              </a:lnSpc>
              <a:spcBef>
                <a:spcPts val="0"/>
              </a:spcBef>
              <a:spcAft>
                <a:spcPts val="0"/>
              </a:spcAft>
              <a:buNone/>
              <a:defRPr sz="1800" b="0">
                <a:solidFill>
                  <a:schemeClr val="tx1"/>
                </a:solidFill>
              </a:defRPr>
            </a:lvl1pPr>
            <a:lvl2pPr marL="0" indent="0" algn="l">
              <a:lnSpc>
                <a:spcPct val="85000"/>
              </a:lnSpc>
              <a:spcBef>
                <a:spcPts val="0"/>
              </a:spcBef>
              <a:spcAft>
                <a:spcPts val="0"/>
              </a:spcAft>
              <a:buNone/>
              <a:defRPr sz="1800"/>
            </a:lvl2pPr>
            <a:lvl3pPr marL="0" indent="0" algn="l">
              <a:lnSpc>
                <a:spcPct val="85000"/>
              </a:lnSpc>
              <a:spcBef>
                <a:spcPts val="0"/>
              </a:spcBef>
              <a:spcAft>
                <a:spcPts val="0"/>
              </a:spcAft>
              <a:buNone/>
              <a:defRPr sz="1800"/>
            </a:lvl3pPr>
            <a:lvl4pPr marL="0" indent="0" algn="l">
              <a:lnSpc>
                <a:spcPct val="85000"/>
              </a:lnSpc>
              <a:spcBef>
                <a:spcPts val="0"/>
              </a:spcBef>
              <a:spcAft>
                <a:spcPts val="0"/>
              </a:spcAft>
              <a:buNone/>
              <a:defRPr sz="1800"/>
            </a:lvl4pPr>
            <a:lvl5pPr marL="0" indent="0" algn="l">
              <a:lnSpc>
                <a:spcPct val="85000"/>
              </a:lnSpc>
              <a:spcBef>
                <a:spcPts val="0"/>
              </a:spcBef>
              <a:spcAft>
                <a:spcPts val="0"/>
              </a:spcAft>
              <a:buNone/>
              <a:defRPr sz="1800"/>
            </a:lvl5pPr>
            <a:lvl6pPr marL="0" indent="0" algn="l">
              <a:lnSpc>
                <a:spcPct val="85000"/>
              </a:lnSpc>
              <a:spcBef>
                <a:spcPts val="0"/>
              </a:spcBef>
              <a:spcAft>
                <a:spcPts val="0"/>
              </a:spcAft>
              <a:buNone/>
              <a:defRPr sz="1800"/>
            </a:lvl6pPr>
            <a:lvl7pPr marL="0" indent="0" algn="l">
              <a:lnSpc>
                <a:spcPct val="85000"/>
              </a:lnSpc>
              <a:spcBef>
                <a:spcPts val="0"/>
              </a:spcBef>
              <a:spcAft>
                <a:spcPts val="0"/>
              </a:spcAft>
              <a:buNone/>
              <a:defRPr sz="1800"/>
            </a:lvl7pPr>
            <a:lvl8pPr marL="0" indent="0" algn="l">
              <a:lnSpc>
                <a:spcPct val="85000"/>
              </a:lnSpc>
              <a:spcBef>
                <a:spcPts val="0"/>
              </a:spcBef>
              <a:spcAft>
                <a:spcPts val="0"/>
              </a:spcAft>
              <a:buNone/>
              <a:defRPr sz="1800"/>
            </a:lvl8pPr>
            <a:lvl9pPr marL="0" indent="0" algn="l">
              <a:lnSpc>
                <a:spcPct val="85000"/>
              </a:lnSpc>
              <a:spcBef>
                <a:spcPts val="0"/>
              </a:spcBef>
              <a:spcAft>
                <a:spcPts val="0"/>
              </a:spcAft>
              <a:buNone/>
              <a:defRPr sz="1800"/>
            </a:lvl9pPr>
          </a:lstStyle>
          <a:p>
            <a:r>
              <a:rPr lang="en-US" dirty="0"/>
              <a:t>[Optional slide subtitle]</a:t>
            </a:r>
          </a:p>
        </p:txBody>
      </p:sp>
      <p:sp>
        <p:nvSpPr>
          <p:cNvPr id="5" name="Date Placeholder 4">
            <a:extLst>
              <a:ext uri="{FF2B5EF4-FFF2-40B4-BE49-F238E27FC236}">
                <a16:creationId xmlns:a16="http://schemas.microsoft.com/office/drawing/2014/main" id="{DF3584B4-2983-EE44-8A3E-032BFC92A2A2}"/>
              </a:ext>
            </a:extLst>
          </p:cNvPr>
          <p:cNvSpPr>
            <a:spLocks noGrp="1"/>
          </p:cNvSpPr>
          <p:nvPr>
            <p:ph type="dt" sz="half" idx="20"/>
          </p:nvPr>
        </p:nvSpPr>
        <p:spPr/>
        <p:txBody>
          <a:bodyPr/>
          <a:lstStyle/>
          <a:p>
            <a:r>
              <a:rPr lang="en-US"/>
              <a:t>Date</a:t>
            </a:r>
            <a:endParaRPr lang="en-US" dirty="0"/>
          </a:p>
        </p:txBody>
      </p:sp>
      <p:sp>
        <p:nvSpPr>
          <p:cNvPr id="8" name="Footer Placeholder 7">
            <a:extLst>
              <a:ext uri="{FF2B5EF4-FFF2-40B4-BE49-F238E27FC236}">
                <a16:creationId xmlns:a16="http://schemas.microsoft.com/office/drawing/2014/main" id="{BDBA5C6B-3299-A14B-9098-327AA6F5A0D2}"/>
              </a:ext>
            </a:extLst>
          </p:cNvPr>
          <p:cNvSpPr>
            <a:spLocks noGrp="1"/>
          </p:cNvSpPr>
          <p:nvPr>
            <p:ph type="ftr" sz="quarter" idx="21"/>
          </p:nvPr>
        </p:nvSpPr>
        <p:spPr/>
        <p:txBody>
          <a:bodyPr/>
          <a:lstStyle/>
          <a:p>
            <a:pPr algn="l"/>
            <a:r>
              <a:rPr lang="en-US"/>
              <a:t>Presentation Title</a:t>
            </a:r>
            <a:endParaRPr lang="en-US" dirty="0"/>
          </a:p>
        </p:txBody>
      </p:sp>
    </p:spTree>
    <p:extLst>
      <p:ext uri="{BB962C8B-B14F-4D97-AF65-F5344CB8AC3E}">
        <p14:creationId xmlns:p14="http://schemas.microsoft.com/office/powerpoint/2010/main" val="25434793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Five Content - Subtitle">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57200" y="2103438"/>
            <a:ext cx="1463040" cy="4068762"/>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hasCustomPrompt="1"/>
          </p:nvPr>
        </p:nvSpPr>
        <p:spPr>
          <a:xfrm>
            <a:off x="2148840" y="2103438"/>
            <a:ext cx="1463040" cy="4068762"/>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Content Placeholder 3"/>
          <p:cNvSpPr>
            <a:spLocks noGrp="1"/>
          </p:cNvSpPr>
          <p:nvPr>
            <p:ph sz="half" idx="13" hasCustomPrompt="1"/>
          </p:nvPr>
        </p:nvSpPr>
        <p:spPr>
          <a:xfrm>
            <a:off x="3840480" y="2103438"/>
            <a:ext cx="1463040" cy="4068762"/>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3"/>
          <p:cNvSpPr>
            <a:spLocks noGrp="1"/>
          </p:cNvSpPr>
          <p:nvPr>
            <p:ph sz="half" idx="14" hasCustomPrompt="1"/>
          </p:nvPr>
        </p:nvSpPr>
        <p:spPr>
          <a:xfrm>
            <a:off x="5532120" y="2103438"/>
            <a:ext cx="1463040" cy="4068762"/>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3"/>
          <p:cNvSpPr>
            <a:spLocks noGrp="1"/>
          </p:cNvSpPr>
          <p:nvPr>
            <p:ph sz="half" idx="15" hasCustomPrompt="1"/>
          </p:nvPr>
        </p:nvSpPr>
        <p:spPr>
          <a:xfrm>
            <a:off x="7223760" y="2103438"/>
            <a:ext cx="1463040" cy="4068762"/>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Slide Number Placeholder 9">
            <a:extLst>
              <a:ext uri="{FF2B5EF4-FFF2-40B4-BE49-F238E27FC236}">
                <a16:creationId xmlns:a16="http://schemas.microsoft.com/office/drawing/2014/main" id="{4B2DB5C5-A275-6447-991C-726CD70A52A9}"/>
              </a:ext>
            </a:extLst>
          </p:cNvPr>
          <p:cNvSpPr>
            <a:spLocks noGrp="1"/>
          </p:cNvSpPr>
          <p:nvPr>
            <p:ph type="sldNum" sz="quarter" idx="20"/>
          </p:nvPr>
        </p:nvSpPr>
        <p:spPr/>
        <p:txBody>
          <a:bodyPr/>
          <a:lstStyle/>
          <a:p>
            <a:fld id="{7870704B-CE94-48CC-AF30-84932A1262A7}" type="slidenum">
              <a:rPr lang="en-GB" smtClean="0"/>
              <a:pPr/>
              <a:t>‹#›</a:t>
            </a:fld>
            <a:endParaRPr lang="en-GB" dirty="0"/>
          </a:p>
        </p:txBody>
      </p:sp>
      <p:sp>
        <p:nvSpPr>
          <p:cNvPr id="2" name="Title 1">
            <a:extLst>
              <a:ext uri="{FF2B5EF4-FFF2-40B4-BE49-F238E27FC236}">
                <a16:creationId xmlns:a16="http://schemas.microsoft.com/office/drawing/2014/main" id="{8B1AC794-9B2F-3A48-8A39-51CD120524A5}"/>
              </a:ext>
            </a:extLst>
          </p:cNvPr>
          <p:cNvSpPr>
            <a:spLocks noGrp="1"/>
          </p:cNvSpPr>
          <p:nvPr>
            <p:ph type="title" hasCustomPrompt="1"/>
          </p:nvPr>
        </p:nvSpPr>
        <p:spPr>
          <a:xfrm>
            <a:off x="457200" y="457200"/>
            <a:ext cx="8229600" cy="457200"/>
          </a:xfrm>
        </p:spPr>
        <p:txBody>
          <a:bodyPr/>
          <a:lstStyle>
            <a:lvl1pPr>
              <a:defRPr/>
            </a:lvl1pPr>
          </a:lstStyle>
          <a:p>
            <a:r>
              <a:rPr lang="en-US" dirty="0"/>
              <a:t>[Slide title]</a:t>
            </a:r>
          </a:p>
        </p:txBody>
      </p:sp>
      <p:sp>
        <p:nvSpPr>
          <p:cNvPr id="13" name="Subtitle 2">
            <a:extLst>
              <a:ext uri="{FF2B5EF4-FFF2-40B4-BE49-F238E27FC236}">
                <a16:creationId xmlns:a16="http://schemas.microsoft.com/office/drawing/2014/main" id="{3BA33940-D382-444B-8FCE-5D192E55F2AB}"/>
              </a:ext>
            </a:extLst>
          </p:cNvPr>
          <p:cNvSpPr>
            <a:spLocks noGrp="1"/>
          </p:cNvSpPr>
          <p:nvPr>
            <p:ph type="subTitle" idx="16" hasCustomPrompt="1"/>
          </p:nvPr>
        </p:nvSpPr>
        <p:spPr>
          <a:xfrm>
            <a:off x="457199" y="914401"/>
            <a:ext cx="8229602" cy="914399"/>
          </a:xfrm>
        </p:spPr>
        <p:txBody>
          <a:bodyPr/>
          <a:lstStyle>
            <a:lvl1pPr marL="0" indent="0" algn="l">
              <a:lnSpc>
                <a:spcPct val="85000"/>
              </a:lnSpc>
              <a:spcBef>
                <a:spcPts val="0"/>
              </a:spcBef>
              <a:spcAft>
                <a:spcPts val="0"/>
              </a:spcAft>
              <a:buNone/>
              <a:defRPr sz="1800" b="0">
                <a:solidFill>
                  <a:schemeClr val="tx1"/>
                </a:solidFill>
              </a:defRPr>
            </a:lvl1pPr>
            <a:lvl2pPr marL="0" indent="0" algn="l">
              <a:lnSpc>
                <a:spcPct val="85000"/>
              </a:lnSpc>
              <a:spcBef>
                <a:spcPts val="0"/>
              </a:spcBef>
              <a:spcAft>
                <a:spcPts val="0"/>
              </a:spcAft>
              <a:buNone/>
              <a:defRPr sz="1800"/>
            </a:lvl2pPr>
            <a:lvl3pPr marL="0" indent="0" algn="l">
              <a:lnSpc>
                <a:spcPct val="85000"/>
              </a:lnSpc>
              <a:spcBef>
                <a:spcPts val="0"/>
              </a:spcBef>
              <a:spcAft>
                <a:spcPts val="0"/>
              </a:spcAft>
              <a:buNone/>
              <a:defRPr sz="1800"/>
            </a:lvl3pPr>
            <a:lvl4pPr marL="0" indent="0" algn="l">
              <a:lnSpc>
                <a:spcPct val="85000"/>
              </a:lnSpc>
              <a:spcBef>
                <a:spcPts val="0"/>
              </a:spcBef>
              <a:spcAft>
                <a:spcPts val="0"/>
              </a:spcAft>
              <a:buNone/>
              <a:defRPr sz="1800"/>
            </a:lvl4pPr>
            <a:lvl5pPr marL="0" indent="0" algn="l">
              <a:lnSpc>
                <a:spcPct val="85000"/>
              </a:lnSpc>
              <a:spcBef>
                <a:spcPts val="0"/>
              </a:spcBef>
              <a:spcAft>
                <a:spcPts val="0"/>
              </a:spcAft>
              <a:buNone/>
              <a:defRPr sz="1800"/>
            </a:lvl5pPr>
            <a:lvl6pPr marL="0" indent="0" algn="l">
              <a:lnSpc>
                <a:spcPct val="85000"/>
              </a:lnSpc>
              <a:spcBef>
                <a:spcPts val="0"/>
              </a:spcBef>
              <a:spcAft>
                <a:spcPts val="0"/>
              </a:spcAft>
              <a:buNone/>
              <a:defRPr sz="1800"/>
            </a:lvl6pPr>
            <a:lvl7pPr marL="0" indent="0" algn="l">
              <a:lnSpc>
                <a:spcPct val="85000"/>
              </a:lnSpc>
              <a:spcBef>
                <a:spcPts val="0"/>
              </a:spcBef>
              <a:spcAft>
                <a:spcPts val="0"/>
              </a:spcAft>
              <a:buNone/>
              <a:defRPr sz="1800"/>
            </a:lvl7pPr>
            <a:lvl8pPr marL="0" indent="0" algn="l">
              <a:lnSpc>
                <a:spcPct val="85000"/>
              </a:lnSpc>
              <a:spcBef>
                <a:spcPts val="0"/>
              </a:spcBef>
              <a:spcAft>
                <a:spcPts val="0"/>
              </a:spcAft>
              <a:buNone/>
              <a:defRPr sz="1800"/>
            </a:lvl8pPr>
            <a:lvl9pPr marL="0" indent="0" algn="l">
              <a:lnSpc>
                <a:spcPct val="85000"/>
              </a:lnSpc>
              <a:spcBef>
                <a:spcPts val="0"/>
              </a:spcBef>
              <a:spcAft>
                <a:spcPts val="0"/>
              </a:spcAft>
              <a:buNone/>
              <a:defRPr sz="1800"/>
            </a:lvl9pPr>
          </a:lstStyle>
          <a:p>
            <a:r>
              <a:rPr lang="en-US" dirty="0"/>
              <a:t>[Optional slide subtitle]</a:t>
            </a:r>
          </a:p>
        </p:txBody>
      </p:sp>
      <p:sp>
        <p:nvSpPr>
          <p:cNvPr id="5" name="Date Placeholder 4">
            <a:extLst>
              <a:ext uri="{FF2B5EF4-FFF2-40B4-BE49-F238E27FC236}">
                <a16:creationId xmlns:a16="http://schemas.microsoft.com/office/drawing/2014/main" id="{4F768194-316E-8742-9B61-8850AFAA000B}"/>
              </a:ext>
            </a:extLst>
          </p:cNvPr>
          <p:cNvSpPr>
            <a:spLocks noGrp="1"/>
          </p:cNvSpPr>
          <p:nvPr>
            <p:ph type="dt" sz="half" idx="21"/>
          </p:nvPr>
        </p:nvSpPr>
        <p:spPr/>
        <p:txBody>
          <a:bodyPr/>
          <a:lstStyle/>
          <a:p>
            <a:r>
              <a:rPr lang="en-US"/>
              <a:t>Date</a:t>
            </a:r>
            <a:endParaRPr lang="en-US" dirty="0"/>
          </a:p>
        </p:txBody>
      </p:sp>
      <p:sp>
        <p:nvSpPr>
          <p:cNvPr id="8" name="Footer Placeholder 7">
            <a:extLst>
              <a:ext uri="{FF2B5EF4-FFF2-40B4-BE49-F238E27FC236}">
                <a16:creationId xmlns:a16="http://schemas.microsoft.com/office/drawing/2014/main" id="{55125A4F-D4A0-6F41-A69E-6E78D9D38349}"/>
              </a:ext>
            </a:extLst>
          </p:cNvPr>
          <p:cNvSpPr>
            <a:spLocks noGrp="1"/>
          </p:cNvSpPr>
          <p:nvPr>
            <p:ph type="ftr" sz="quarter" idx="22"/>
          </p:nvPr>
        </p:nvSpPr>
        <p:spPr/>
        <p:txBody>
          <a:bodyPr/>
          <a:lstStyle/>
          <a:p>
            <a:pPr algn="l"/>
            <a:r>
              <a:rPr lang="en-US"/>
              <a:t>Presentation Title</a:t>
            </a:r>
            <a:endParaRPr lang="en-US" dirty="0"/>
          </a:p>
        </p:txBody>
      </p:sp>
    </p:spTree>
    <p:extLst>
      <p:ext uri="{BB962C8B-B14F-4D97-AF65-F5344CB8AC3E}">
        <p14:creationId xmlns:p14="http://schemas.microsoft.com/office/powerpoint/2010/main" val="31298170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hree Images - Subtitl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457200" y="2100263"/>
            <a:ext cx="2560320" cy="2197417"/>
          </a:xfrm>
          <a:solidFill>
            <a:srgbClr val="DEDEDE"/>
          </a:solidFill>
        </p:spPr>
        <p:txBody>
          <a:bodyPr anchor="ctr" anchorCtr="0"/>
          <a:lstStyle>
            <a:lvl1pPr algn="ctr">
              <a:defRPr sz="1000" b="0">
                <a:solidFill>
                  <a:schemeClr val="tx1"/>
                </a:solidFill>
              </a:defRPr>
            </a:lvl1pPr>
          </a:lstStyle>
          <a:p>
            <a:r>
              <a:rPr lang="en-US"/>
              <a:t>Click icon to add picture</a:t>
            </a:r>
            <a:endParaRPr lang="en-GB"/>
          </a:p>
        </p:txBody>
      </p:sp>
      <p:sp>
        <p:nvSpPr>
          <p:cNvPr id="13" name="Text Placeholder 12"/>
          <p:cNvSpPr>
            <a:spLocks noGrp="1"/>
          </p:cNvSpPr>
          <p:nvPr>
            <p:ph type="body" sz="quarter" idx="14" hasCustomPrompt="1"/>
          </p:nvPr>
        </p:nvSpPr>
        <p:spPr>
          <a:xfrm>
            <a:off x="457200" y="4480560"/>
            <a:ext cx="2560320" cy="1691640"/>
          </a:xfrm>
        </p:spPr>
        <p:txBody>
          <a:bodyPr/>
          <a:lstStyle>
            <a:lvl1pPr>
              <a:spcBef>
                <a:spcPts val="0"/>
              </a:spcBef>
              <a:spcAft>
                <a:spcPts val="300"/>
              </a:spcAft>
              <a:defRPr sz="1000" b="1"/>
            </a:lvl1pPr>
            <a:lvl2pPr>
              <a:spcAft>
                <a:spcPts val="300"/>
              </a:spcAft>
              <a:defRPr/>
            </a:lvl2pPr>
            <a:lvl3pPr>
              <a:spcAft>
                <a:spcPts val="300"/>
              </a:spcAft>
              <a:defRPr/>
            </a:lvl3pPr>
            <a:lvl4pPr>
              <a:spcAft>
                <a:spcPts val="300"/>
              </a:spcAft>
              <a:defRPr/>
            </a:lvl4pPr>
            <a:lvl5pPr>
              <a:spcAft>
                <a:spcPts val="300"/>
              </a:spcAft>
              <a:defRPr/>
            </a:lvl5pPr>
            <a:lvl6pPr>
              <a:spcAft>
                <a:spcPts val="300"/>
              </a:spcAft>
              <a:defRPr/>
            </a:lvl6pPr>
            <a:lvl7pPr>
              <a:spcAft>
                <a:spcPts val="300"/>
              </a:spcAft>
              <a:defRPr/>
            </a:lvl7pPr>
            <a:lvl8pPr>
              <a:spcAft>
                <a:spcPts val="300"/>
              </a:spcAft>
              <a:defRPr/>
            </a:lvl8pPr>
            <a:lvl9pPr>
              <a:spcAft>
                <a:spcPts val="300"/>
              </a:spcAft>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Picture Placeholder 9"/>
          <p:cNvSpPr>
            <a:spLocks noGrp="1"/>
          </p:cNvSpPr>
          <p:nvPr>
            <p:ph type="pic" sz="quarter" idx="15"/>
          </p:nvPr>
        </p:nvSpPr>
        <p:spPr>
          <a:xfrm>
            <a:off x="3291840" y="2100263"/>
            <a:ext cx="2560320" cy="2197417"/>
          </a:xfrm>
          <a:solidFill>
            <a:srgbClr val="DEDEDE"/>
          </a:solidFill>
        </p:spPr>
        <p:txBody>
          <a:bodyPr anchor="ctr" anchorCtr="0"/>
          <a:lstStyle>
            <a:lvl1pPr algn="ctr">
              <a:defRPr sz="1000" b="0">
                <a:solidFill>
                  <a:schemeClr val="tx1"/>
                </a:solidFill>
              </a:defRPr>
            </a:lvl1pPr>
          </a:lstStyle>
          <a:p>
            <a:r>
              <a:rPr lang="en-US"/>
              <a:t>Click icon to add picture</a:t>
            </a:r>
            <a:endParaRPr lang="en-GB"/>
          </a:p>
        </p:txBody>
      </p:sp>
      <p:sp>
        <p:nvSpPr>
          <p:cNvPr id="17" name="Text Placeholder 12"/>
          <p:cNvSpPr>
            <a:spLocks noGrp="1"/>
          </p:cNvSpPr>
          <p:nvPr>
            <p:ph type="body" sz="quarter" idx="16" hasCustomPrompt="1"/>
          </p:nvPr>
        </p:nvSpPr>
        <p:spPr>
          <a:xfrm>
            <a:off x="3291840" y="4480560"/>
            <a:ext cx="2560320" cy="1691640"/>
          </a:xfrm>
        </p:spPr>
        <p:txBody>
          <a:bodyPr/>
          <a:lstStyle>
            <a:lvl1pPr>
              <a:spcBef>
                <a:spcPts val="0"/>
              </a:spcBef>
              <a:spcAft>
                <a:spcPts val="300"/>
              </a:spcAft>
              <a:defRPr sz="1000" b="1"/>
            </a:lvl1pPr>
            <a:lvl2pPr>
              <a:spcAft>
                <a:spcPts val="300"/>
              </a:spcAft>
              <a:defRPr/>
            </a:lvl2pPr>
            <a:lvl3pPr>
              <a:spcAft>
                <a:spcPts val="300"/>
              </a:spcAft>
              <a:defRPr/>
            </a:lvl3pPr>
            <a:lvl4pPr>
              <a:spcAft>
                <a:spcPts val="300"/>
              </a:spcAft>
              <a:defRPr/>
            </a:lvl4pPr>
            <a:lvl5pPr>
              <a:spcAft>
                <a:spcPts val="300"/>
              </a:spcAft>
              <a:defRPr/>
            </a:lvl5pPr>
            <a:lvl6pPr>
              <a:spcAft>
                <a:spcPts val="300"/>
              </a:spcAft>
              <a:defRPr/>
            </a:lvl6pPr>
            <a:lvl7pPr>
              <a:spcAft>
                <a:spcPts val="300"/>
              </a:spcAft>
              <a:defRPr/>
            </a:lvl7pPr>
            <a:lvl8pPr>
              <a:spcAft>
                <a:spcPts val="300"/>
              </a:spcAft>
              <a:defRPr/>
            </a:lvl8pPr>
            <a:lvl9pPr>
              <a:spcAft>
                <a:spcPts val="300"/>
              </a:spcAft>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Picture Placeholder 9"/>
          <p:cNvSpPr>
            <a:spLocks noGrp="1"/>
          </p:cNvSpPr>
          <p:nvPr>
            <p:ph type="pic" sz="quarter" idx="17"/>
          </p:nvPr>
        </p:nvSpPr>
        <p:spPr>
          <a:xfrm>
            <a:off x="6126480" y="2100263"/>
            <a:ext cx="2560320" cy="2197417"/>
          </a:xfrm>
          <a:solidFill>
            <a:srgbClr val="DEDEDE"/>
          </a:solidFill>
        </p:spPr>
        <p:txBody>
          <a:bodyPr anchor="ctr" anchorCtr="0"/>
          <a:lstStyle>
            <a:lvl1pPr algn="ctr">
              <a:defRPr sz="1000" b="0">
                <a:solidFill>
                  <a:schemeClr val="tx1"/>
                </a:solidFill>
              </a:defRPr>
            </a:lvl1pPr>
          </a:lstStyle>
          <a:p>
            <a:r>
              <a:rPr lang="en-US"/>
              <a:t>Click icon to add picture</a:t>
            </a:r>
            <a:endParaRPr lang="en-GB"/>
          </a:p>
        </p:txBody>
      </p:sp>
      <p:sp>
        <p:nvSpPr>
          <p:cNvPr id="19" name="Text Placeholder 12"/>
          <p:cNvSpPr>
            <a:spLocks noGrp="1"/>
          </p:cNvSpPr>
          <p:nvPr>
            <p:ph type="body" sz="quarter" idx="18" hasCustomPrompt="1"/>
          </p:nvPr>
        </p:nvSpPr>
        <p:spPr>
          <a:xfrm>
            <a:off x="6126480" y="4480560"/>
            <a:ext cx="2560320" cy="1691640"/>
          </a:xfrm>
        </p:spPr>
        <p:txBody>
          <a:bodyPr/>
          <a:lstStyle>
            <a:lvl1pPr>
              <a:spcBef>
                <a:spcPts val="0"/>
              </a:spcBef>
              <a:spcAft>
                <a:spcPts val="300"/>
              </a:spcAft>
              <a:defRPr sz="1000" b="1"/>
            </a:lvl1pPr>
            <a:lvl2pPr>
              <a:spcAft>
                <a:spcPts val="300"/>
              </a:spcAft>
              <a:defRPr/>
            </a:lvl2pPr>
            <a:lvl3pPr>
              <a:spcAft>
                <a:spcPts val="300"/>
              </a:spcAft>
              <a:defRPr/>
            </a:lvl3pPr>
            <a:lvl4pPr>
              <a:spcAft>
                <a:spcPts val="300"/>
              </a:spcAft>
              <a:defRPr/>
            </a:lvl4pPr>
            <a:lvl5pPr>
              <a:spcAft>
                <a:spcPts val="300"/>
              </a:spcAft>
              <a:defRPr/>
            </a:lvl5pPr>
            <a:lvl6pPr>
              <a:spcAft>
                <a:spcPts val="300"/>
              </a:spcAft>
              <a:defRPr/>
            </a:lvl6pPr>
            <a:lvl7pPr>
              <a:spcAft>
                <a:spcPts val="300"/>
              </a:spcAft>
              <a:defRPr/>
            </a:lvl7pPr>
            <a:lvl8pPr>
              <a:spcAft>
                <a:spcPts val="300"/>
              </a:spcAft>
              <a:defRPr/>
            </a:lvl8pPr>
            <a:lvl9pPr>
              <a:spcAft>
                <a:spcPts val="300"/>
              </a:spcAft>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a:extLst>
              <a:ext uri="{FF2B5EF4-FFF2-40B4-BE49-F238E27FC236}">
                <a16:creationId xmlns:a16="http://schemas.microsoft.com/office/drawing/2014/main" id="{ECB03D1A-AA63-224E-A7F2-44C5BFC3BB18}"/>
              </a:ext>
            </a:extLst>
          </p:cNvPr>
          <p:cNvSpPr>
            <a:spLocks noGrp="1"/>
          </p:cNvSpPr>
          <p:nvPr>
            <p:ph type="sldNum" sz="quarter" idx="23"/>
          </p:nvPr>
        </p:nvSpPr>
        <p:spPr/>
        <p:txBody>
          <a:bodyPr/>
          <a:lstStyle/>
          <a:p>
            <a:fld id="{7870704B-CE94-48CC-AF30-84932A1262A7}" type="slidenum">
              <a:rPr lang="en-GB" smtClean="0"/>
              <a:pPr/>
              <a:t>‹#›</a:t>
            </a:fld>
            <a:endParaRPr lang="en-GB" dirty="0"/>
          </a:p>
        </p:txBody>
      </p:sp>
      <p:sp>
        <p:nvSpPr>
          <p:cNvPr id="2" name="Title 1">
            <a:extLst>
              <a:ext uri="{FF2B5EF4-FFF2-40B4-BE49-F238E27FC236}">
                <a16:creationId xmlns:a16="http://schemas.microsoft.com/office/drawing/2014/main" id="{3A8A6BD1-F915-3341-A97B-D851E142A304}"/>
              </a:ext>
            </a:extLst>
          </p:cNvPr>
          <p:cNvSpPr>
            <a:spLocks noGrp="1"/>
          </p:cNvSpPr>
          <p:nvPr>
            <p:ph type="title" hasCustomPrompt="1"/>
          </p:nvPr>
        </p:nvSpPr>
        <p:spPr>
          <a:xfrm>
            <a:off x="457200" y="457200"/>
            <a:ext cx="8229600" cy="457200"/>
          </a:xfrm>
        </p:spPr>
        <p:txBody>
          <a:bodyPr/>
          <a:lstStyle>
            <a:lvl1pPr>
              <a:defRPr/>
            </a:lvl1pPr>
          </a:lstStyle>
          <a:p>
            <a:r>
              <a:rPr lang="en-US" dirty="0"/>
              <a:t>[Slide title]</a:t>
            </a:r>
          </a:p>
        </p:txBody>
      </p:sp>
      <p:sp>
        <p:nvSpPr>
          <p:cNvPr id="12" name="Subtitle 2">
            <a:extLst>
              <a:ext uri="{FF2B5EF4-FFF2-40B4-BE49-F238E27FC236}">
                <a16:creationId xmlns:a16="http://schemas.microsoft.com/office/drawing/2014/main" id="{E56EB561-11D5-504E-9E61-994FBB00DDFD}"/>
              </a:ext>
            </a:extLst>
          </p:cNvPr>
          <p:cNvSpPr>
            <a:spLocks noGrp="1"/>
          </p:cNvSpPr>
          <p:nvPr>
            <p:ph type="subTitle" idx="24" hasCustomPrompt="1"/>
          </p:nvPr>
        </p:nvSpPr>
        <p:spPr>
          <a:xfrm>
            <a:off x="457199" y="914401"/>
            <a:ext cx="8229602" cy="914399"/>
          </a:xfrm>
        </p:spPr>
        <p:txBody>
          <a:bodyPr/>
          <a:lstStyle>
            <a:lvl1pPr marL="0" indent="0" algn="l">
              <a:lnSpc>
                <a:spcPct val="85000"/>
              </a:lnSpc>
              <a:spcBef>
                <a:spcPts val="0"/>
              </a:spcBef>
              <a:spcAft>
                <a:spcPts val="0"/>
              </a:spcAft>
              <a:buNone/>
              <a:defRPr sz="1800" b="0">
                <a:solidFill>
                  <a:schemeClr val="tx1"/>
                </a:solidFill>
              </a:defRPr>
            </a:lvl1pPr>
            <a:lvl2pPr marL="0" indent="0" algn="l">
              <a:lnSpc>
                <a:spcPct val="85000"/>
              </a:lnSpc>
              <a:spcBef>
                <a:spcPts val="0"/>
              </a:spcBef>
              <a:spcAft>
                <a:spcPts val="0"/>
              </a:spcAft>
              <a:buNone/>
              <a:defRPr sz="1800"/>
            </a:lvl2pPr>
            <a:lvl3pPr marL="0" indent="0" algn="l">
              <a:lnSpc>
                <a:spcPct val="85000"/>
              </a:lnSpc>
              <a:spcBef>
                <a:spcPts val="0"/>
              </a:spcBef>
              <a:spcAft>
                <a:spcPts val="0"/>
              </a:spcAft>
              <a:buNone/>
              <a:defRPr sz="1800"/>
            </a:lvl3pPr>
            <a:lvl4pPr marL="0" indent="0" algn="l">
              <a:lnSpc>
                <a:spcPct val="85000"/>
              </a:lnSpc>
              <a:spcBef>
                <a:spcPts val="0"/>
              </a:spcBef>
              <a:spcAft>
                <a:spcPts val="0"/>
              </a:spcAft>
              <a:buNone/>
              <a:defRPr sz="1800"/>
            </a:lvl4pPr>
            <a:lvl5pPr marL="0" indent="0" algn="l">
              <a:lnSpc>
                <a:spcPct val="85000"/>
              </a:lnSpc>
              <a:spcBef>
                <a:spcPts val="0"/>
              </a:spcBef>
              <a:spcAft>
                <a:spcPts val="0"/>
              </a:spcAft>
              <a:buNone/>
              <a:defRPr sz="1800"/>
            </a:lvl5pPr>
            <a:lvl6pPr marL="0" indent="0" algn="l">
              <a:lnSpc>
                <a:spcPct val="85000"/>
              </a:lnSpc>
              <a:spcBef>
                <a:spcPts val="0"/>
              </a:spcBef>
              <a:spcAft>
                <a:spcPts val="0"/>
              </a:spcAft>
              <a:buNone/>
              <a:defRPr sz="1800"/>
            </a:lvl6pPr>
            <a:lvl7pPr marL="0" indent="0" algn="l">
              <a:lnSpc>
                <a:spcPct val="85000"/>
              </a:lnSpc>
              <a:spcBef>
                <a:spcPts val="0"/>
              </a:spcBef>
              <a:spcAft>
                <a:spcPts val="0"/>
              </a:spcAft>
              <a:buNone/>
              <a:defRPr sz="1800"/>
            </a:lvl7pPr>
            <a:lvl8pPr marL="0" indent="0" algn="l">
              <a:lnSpc>
                <a:spcPct val="85000"/>
              </a:lnSpc>
              <a:spcBef>
                <a:spcPts val="0"/>
              </a:spcBef>
              <a:spcAft>
                <a:spcPts val="0"/>
              </a:spcAft>
              <a:buNone/>
              <a:defRPr sz="1800"/>
            </a:lvl8pPr>
            <a:lvl9pPr marL="0" indent="0" algn="l">
              <a:lnSpc>
                <a:spcPct val="85000"/>
              </a:lnSpc>
              <a:spcBef>
                <a:spcPts val="0"/>
              </a:spcBef>
              <a:spcAft>
                <a:spcPts val="0"/>
              </a:spcAft>
              <a:buNone/>
              <a:defRPr sz="1800"/>
            </a:lvl9pPr>
          </a:lstStyle>
          <a:p>
            <a:r>
              <a:rPr lang="en-US" dirty="0"/>
              <a:t>[Optional slide subtitle]</a:t>
            </a:r>
          </a:p>
        </p:txBody>
      </p:sp>
      <p:sp>
        <p:nvSpPr>
          <p:cNvPr id="3" name="Date Placeholder 2">
            <a:extLst>
              <a:ext uri="{FF2B5EF4-FFF2-40B4-BE49-F238E27FC236}">
                <a16:creationId xmlns:a16="http://schemas.microsoft.com/office/drawing/2014/main" id="{3A939163-BF63-8043-BDC3-69A4BD59AB49}"/>
              </a:ext>
            </a:extLst>
          </p:cNvPr>
          <p:cNvSpPr>
            <a:spLocks noGrp="1"/>
          </p:cNvSpPr>
          <p:nvPr>
            <p:ph type="dt" sz="half" idx="25"/>
          </p:nvPr>
        </p:nvSpPr>
        <p:spPr/>
        <p:txBody>
          <a:bodyPr/>
          <a:lstStyle/>
          <a:p>
            <a:r>
              <a:rPr lang="en-US"/>
              <a:t>Date</a:t>
            </a:r>
            <a:endParaRPr lang="en-US" dirty="0"/>
          </a:p>
        </p:txBody>
      </p:sp>
      <p:sp>
        <p:nvSpPr>
          <p:cNvPr id="5" name="Footer Placeholder 4">
            <a:extLst>
              <a:ext uri="{FF2B5EF4-FFF2-40B4-BE49-F238E27FC236}">
                <a16:creationId xmlns:a16="http://schemas.microsoft.com/office/drawing/2014/main" id="{D07B9C70-DF32-3742-83B3-B438CE860005}"/>
              </a:ext>
            </a:extLst>
          </p:cNvPr>
          <p:cNvSpPr>
            <a:spLocks noGrp="1"/>
          </p:cNvSpPr>
          <p:nvPr>
            <p:ph type="ftr" sz="quarter" idx="26"/>
          </p:nvPr>
        </p:nvSpPr>
        <p:spPr/>
        <p:txBody>
          <a:bodyPr/>
          <a:lstStyle/>
          <a:p>
            <a:pPr algn="l"/>
            <a:r>
              <a:rPr lang="en-US"/>
              <a:t>Presentation Title</a:t>
            </a:r>
            <a:endParaRPr lang="en-US" dirty="0"/>
          </a:p>
        </p:txBody>
      </p:sp>
    </p:spTree>
    <p:extLst>
      <p:ext uri="{BB962C8B-B14F-4D97-AF65-F5344CB8AC3E}">
        <p14:creationId xmlns:p14="http://schemas.microsoft.com/office/powerpoint/2010/main" val="11274660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Four Text Boxes for Icons - Subtitle">
    <p:spTree>
      <p:nvGrpSpPr>
        <p:cNvPr id="1" name=""/>
        <p:cNvGrpSpPr/>
        <p:nvPr/>
      </p:nvGrpSpPr>
      <p:grpSpPr>
        <a:xfrm>
          <a:off x="0" y="0"/>
          <a:ext cx="0" cy="0"/>
          <a:chOff x="0" y="0"/>
          <a:chExt cx="0" cy="0"/>
        </a:xfrm>
      </p:grpSpPr>
      <p:sp>
        <p:nvSpPr>
          <p:cNvPr id="13" name="Text Placeholder 12"/>
          <p:cNvSpPr>
            <a:spLocks noGrp="1"/>
          </p:cNvSpPr>
          <p:nvPr>
            <p:ph type="body" sz="quarter" idx="14" hasCustomPrompt="1"/>
          </p:nvPr>
        </p:nvSpPr>
        <p:spPr>
          <a:xfrm>
            <a:off x="457200" y="3429000"/>
            <a:ext cx="1847088" cy="2743200"/>
          </a:xfrm>
        </p:spPr>
        <p:txBody>
          <a:bodyPr/>
          <a:lstStyle>
            <a:lvl1pPr>
              <a:spcBef>
                <a:spcPts val="0"/>
              </a:spcBef>
              <a:spcAft>
                <a:spcPts val="300"/>
              </a:spcAft>
              <a:defRPr sz="1000" b="1"/>
            </a:lvl1pPr>
            <a:lvl2pPr>
              <a:spcAft>
                <a:spcPts val="300"/>
              </a:spcAft>
              <a:defRPr/>
            </a:lvl2pPr>
            <a:lvl3pPr>
              <a:spcAft>
                <a:spcPts val="300"/>
              </a:spcAft>
              <a:defRPr/>
            </a:lvl3pPr>
            <a:lvl4pPr>
              <a:spcAft>
                <a:spcPts val="300"/>
              </a:spcAft>
              <a:defRPr/>
            </a:lvl4pPr>
            <a:lvl5pPr>
              <a:spcAft>
                <a:spcPts val="300"/>
              </a:spcAft>
              <a:defRPr/>
            </a:lvl5pPr>
            <a:lvl6pPr>
              <a:spcAft>
                <a:spcPts val="300"/>
              </a:spcAft>
              <a:defRPr/>
            </a:lvl6pPr>
            <a:lvl7pPr>
              <a:spcAft>
                <a:spcPts val="300"/>
              </a:spcAft>
              <a:defRPr/>
            </a:lvl7pPr>
            <a:lvl8pPr>
              <a:spcAft>
                <a:spcPts val="300"/>
              </a:spcAft>
              <a:defRPr/>
            </a:lvl8pPr>
            <a:lvl9pPr>
              <a:spcAft>
                <a:spcPts val="300"/>
              </a:spcAft>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12"/>
          <p:cNvSpPr>
            <a:spLocks noGrp="1"/>
          </p:cNvSpPr>
          <p:nvPr>
            <p:ph type="body" sz="quarter" idx="16" hasCustomPrompt="1"/>
          </p:nvPr>
        </p:nvSpPr>
        <p:spPr>
          <a:xfrm>
            <a:off x="2584704" y="3429000"/>
            <a:ext cx="1847088" cy="2743200"/>
          </a:xfrm>
        </p:spPr>
        <p:txBody>
          <a:bodyPr/>
          <a:lstStyle>
            <a:lvl1pPr>
              <a:spcBef>
                <a:spcPts val="0"/>
              </a:spcBef>
              <a:spcAft>
                <a:spcPts val="300"/>
              </a:spcAft>
              <a:defRPr sz="1000" b="1"/>
            </a:lvl1pPr>
            <a:lvl2pPr>
              <a:spcAft>
                <a:spcPts val="300"/>
              </a:spcAft>
              <a:defRPr/>
            </a:lvl2pPr>
            <a:lvl3pPr>
              <a:spcAft>
                <a:spcPts val="300"/>
              </a:spcAft>
              <a:defRPr/>
            </a:lvl3pPr>
            <a:lvl4pPr>
              <a:spcAft>
                <a:spcPts val="300"/>
              </a:spcAft>
              <a:defRPr/>
            </a:lvl4pPr>
            <a:lvl5pPr>
              <a:spcAft>
                <a:spcPts val="300"/>
              </a:spcAft>
              <a:defRPr/>
            </a:lvl5pPr>
            <a:lvl6pPr>
              <a:spcAft>
                <a:spcPts val="300"/>
              </a:spcAft>
              <a:defRPr/>
            </a:lvl6pPr>
            <a:lvl7pPr>
              <a:spcAft>
                <a:spcPts val="300"/>
              </a:spcAft>
              <a:defRPr/>
            </a:lvl7pPr>
            <a:lvl8pPr>
              <a:spcAft>
                <a:spcPts val="300"/>
              </a:spcAft>
              <a:defRPr/>
            </a:lvl8pPr>
            <a:lvl9pPr>
              <a:spcAft>
                <a:spcPts val="300"/>
              </a:spcAft>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12"/>
          <p:cNvSpPr>
            <a:spLocks noGrp="1"/>
          </p:cNvSpPr>
          <p:nvPr>
            <p:ph type="body" sz="quarter" idx="18" hasCustomPrompt="1"/>
          </p:nvPr>
        </p:nvSpPr>
        <p:spPr>
          <a:xfrm>
            <a:off x="4712208" y="3429000"/>
            <a:ext cx="1847088" cy="2743200"/>
          </a:xfrm>
        </p:spPr>
        <p:txBody>
          <a:bodyPr/>
          <a:lstStyle>
            <a:lvl1pPr>
              <a:spcBef>
                <a:spcPts val="0"/>
              </a:spcBef>
              <a:spcAft>
                <a:spcPts val="300"/>
              </a:spcAft>
              <a:defRPr sz="1000" b="1"/>
            </a:lvl1pPr>
            <a:lvl2pPr>
              <a:spcAft>
                <a:spcPts val="300"/>
              </a:spcAft>
              <a:defRPr/>
            </a:lvl2pPr>
            <a:lvl3pPr>
              <a:spcAft>
                <a:spcPts val="300"/>
              </a:spcAft>
              <a:defRPr/>
            </a:lvl3pPr>
            <a:lvl4pPr>
              <a:spcAft>
                <a:spcPts val="300"/>
              </a:spcAft>
              <a:defRPr/>
            </a:lvl4pPr>
            <a:lvl5pPr>
              <a:spcAft>
                <a:spcPts val="300"/>
              </a:spcAft>
              <a:defRPr/>
            </a:lvl5pPr>
            <a:lvl6pPr>
              <a:spcAft>
                <a:spcPts val="300"/>
              </a:spcAft>
              <a:defRPr/>
            </a:lvl6pPr>
            <a:lvl7pPr>
              <a:spcAft>
                <a:spcPts val="300"/>
              </a:spcAft>
              <a:defRPr/>
            </a:lvl7pPr>
            <a:lvl8pPr>
              <a:spcAft>
                <a:spcPts val="300"/>
              </a:spcAft>
              <a:defRPr/>
            </a:lvl8pPr>
            <a:lvl9pPr>
              <a:spcAft>
                <a:spcPts val="300"/>
              </a:spcAft>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12"/>
          <p:cNvSpPr>
            <a:spLocks noGrp="1"/>
          </p:cNvSpPr>
          <p:nvPr>
            <p:ph type="body" sz="quarter" idx="20" hasCustomPrompt="1"/>
          </p:nvPr>
        </p:nvSpPr>
        <p:spPr>
          <a:xfrm>
            <a:off x="6839712" y="3429000"/>
            <a:ext cx="1847088" cy="2743200"/>
          </a:xfrm>
        </p:spPr>
        <p:txBody>
          <a:bodyPr/>
          <a:lstStyle>
            <a:lvl1pPr>
              <a:spcBef>
                <a:spcPts val="0"/>
              </a:spcBef>
              <a:spcAft>
                <a:spcPts val="300"/>
              </a:spcAft>
              <a:defRPr sz="1000" b="1"/>
            </a:lvl1pPr>
            <a:lvl2pPr>
              <a:spcAft>
                <a:spcPts val="300"/>
              </a:spcAft>
              <a:defRPr/>
            </a:lvl2pPr>
            <a:lvl3pPr>
              <a:spcAft>
                <a:spcPts val="300"/>
              </a:spcAft>
              <a:defRPr/>
            </a:lvl3pPr>
            <a:lvl4pPr>
              <a:spcAft>
                <a:spcPts val="300"/>
              </a:spcAft>
              <a:defRPr/>
            </a:lvl4pPr>
            <a:lvl5pPr>
              <a:spcAft>
                <a:spcPts val="300"/>
              </a:spcAft>
              <a:defRPr/>
            </a:lvl5pPr>
            <a:lvl6pPr>
              <a:spcAft>
                <a:spcPts val="300"/>
              </a:spcAft>
              <a:defRPr/>
            </a:lvl6pPr>
            <a:lvl7pPr>
              <a:spcAft>
                <a:spcPts val="300"/>
              </a:spcAft>
              <a:defRPr/>
            </a:lvl7pPr>
            <a:lvl8pPr>
              <a:spcAft>
                <a:spcPts val="300"/>
              </a:spcAft>
              <a:defRPr/>
            </a:lvl8pPr>
            <a:lvl9pPr>
              <a:spcAft>
                <a:spcPts val="300"/>
              </a:spcAft>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a:extLst>
              <a:ext uri="{FF2B5EF4-FFF2-40B4-BE49-F238E27FC236}">
                <a16:creationId xmlns:a16="http://schemas.microsoft.com/office/drawing/2014/main" id="{B53B37F2-903B-D544-93F5-C52542E06C38}"/>
              </a:ext>
            </a:extLst>
          </p:cNvPr>
          <p:cNvSpPr>
            <a:spLocks noGrp="1"/>
          </p:cNvSpPr>
          <p:nvPr>
            <p:ph type="sldNum" sz="quarter" idx="22"/>
          </p:nvPr>
        </p:nvSpPr>
        <p:spPr/>
        <p:txBody>
          <a:bodyPr/>
          <a:lstStyle/>
          <a:p>
            <a:fld id="{7870704B-CE94-48CC-AF30-84932A1262A7}" type="slidenum">
              <a:rPr lang="en-GB" smtClean="0"/>
              <a:pPr/>
              <a:t>‹#›</a:t>
            </a:fld>
            <a:endParaRPr lang="en-GB" dirty="0"/>
          </a:p>
        </p:txBody>
      </p:sp>
      <p:sp>
        <p:nvSpPr>
          <p:cNvPr id="2" name="Title 1">
            <a:extLst>
              <a:ext uri="{FF2B5EF4-FFF2-40B4-BE49-F238E27FC236}">
                <a16:creationId xmlns:a16="http://schemas.microsoft.com/office/drawing/2014/main" id="{9232D5F6-81AA-5549-8A1C-2D8FAF6CD54E}"/>
              </a:ext>
            </a:extLst>
          </p:cNvPr>
          <p:cNvSpPr>
            <a:spLocks noGrp="1"/>
          </p:cNvSpPr>
          <p:nvPr>
            <p:ph type="title" hasCustomPrompt="1"/>
          </p:nvPr>
        </p:nvSpPr>
        <p:spPr>
          <a:xfrm>
            <a:off x="457200" y="457200"/>
            <a:ext cx="8229600" cy="457200"/>
          </a:xfrm>
        </p:spPr>
        <p:txBody>
          <a:bodyPr/>
          <a:lstStyle>
            <a:lvl1pPr>
              <a:defRPr/>
            </a:lvl1pPr>
          </a:lstStyle>
          <a:p>
            <a:r>
              <a:rPr lang="en-US" dirty="0"/>
              <a:t>[Slide title]</a:t>
            </a:r>
          </a:p>
        </p:txBody>
      </p:sp>
      <p:sp>
        <p:nvSpPr>
          <p:cNvPr id="10" name="Subtitle 2">
            <a:extLst>
              <a:ext uri="{FF2B5EF4-FFF2-40B4-BE49-F238E27FC236}">
                <a16:creationId xmlns:a16="http://schemas.microsoft.com/office/drawing/2014/main" id="{3245F15E-AE15-FB42-8437-8AFF26EC5782}"/>
              </a:ext>
            </a:extLst>
          </p:cNvPr>
          <p:cNvSpPr>
            <a:spLocks noGrp="1"/>
          </p:cNvSpPr>
          <p:nvPr>
            <p:ph type="subTitle" idx="23" hasCustomPrompt="1"/>
          </p:nvPr>
        </p:nvSpPr>
        <p:spPr>
          <a:xfrm>
            <a:off x="457199" y="914401"/>
            <a:ext cx="8229602" cy="914399"/>
          </a:xfrm>
        </p:spPr>
        <p:txBody>
          <a:bodyPr/>
          <a:lstStyle>
            <a:lvl1pPr marL="0" indent="0" algn="l">
              <a:lnSpc>
                <a:spcPct val="85000"/>
              </a:lnSpc>
              <a:spcBef>
                <a:spcPts val="0"/>
              </a:spcBef>
              <a:spcAft>
                <a:spcPts val="0"/>
              </a:spcAft>
              <a:buNone/>
              <a:defRPr sz="1800" b="0">
                <a:solidFill>
                  <a:schemeClr val="tx1"/>
                </a:solidFill>
              </a:defRPr>
            </a:lvl1pPr>
            <a:lvl2pPr marL="0" indent="0" algn="l">
              <a:lnSpc>
                <a:spcPct val="85000"/>
              </a:lnSpc>
              <a:spcBef>
                <a:spcPts val="0"/>
              </a:spcBef>
              <a:spcAft>
                <a:spcPts val="0"/>
              </a:spcAft>
              <a:buNone/>
              <a:defRPr sz="1800"/>
            </a:lvl2pPr>
            <a:lvl3pPr marL="0" indent="0" algn="l">
              <a:lnSpc>
                <a:spcPct val="85000"/>
              </a:lnSpc>
              <a:spcBef>
                <a:spcPts val="0"/>
              </a:spcBef>
              <a:spcAft>
                <a:spcPts val="0"/>
              </a:spcAft>
              <a:buNone/>
              <a:defRPr sz="1800"/>
            </a:lvl3pPr>
            <a:lvl4pPr marL="0" indent="0" algn="l">
              <a:lnSpc>
                <a:spcPct val="85000"/>
              </a:lnSpc>
              <a:spcBef>
                <a:spcPts val="0"/>
              </a:spcBef>
              <a:spcAft>
                <a:spcPts val="0"/>
              </a:spcAft>
              <a:buNone/>
              <a:defRPr sz="1800"/>
            </a:lvl4pPr>
            <a:lvl5pPr marL="0" indent="0" algn="l">
              <a:lnSpc>
                <a:spcPct val="85000"/>
              </a:lnSpc>
              <a:spcBef>
                <a:spcPts val="0"/>
              </a:spcBef>
              <a:spcAft>
                <a:spcPts val="0"/>
              </a:spcAft>
              <a:buNone/>
              <a:defRPr sz="1800"/>
            </a:lvl5pPr>
            <a:lvl6pPr marL="0" indent="0" algn="l">
              <a:lnSpc>
                <a:spcPct val="85000"/>
              </a:lnSpc>
              <a:spcBef>
                <a:spcPts val="0"/>
              </a:spcBef>
              <a:spcAft>
                <a:spcPts val="0"/>
              </a:spcAft>
              <a:buNone/>
              <a:defRPr sz="1800"/>
            </a:lvl6pPr>
            <a:lvl7pPr marL="0" indent="0" algn="l">
              <a:lnSpc>
                <a:spcPct val="85000"/>
              </a:lnSpc>
              <a:spcBef>
                <a:spcPts val="0"/>
              </a:spcBef>
              <a:spcAft>
                <a:spcPts val="0"/>
              </a:spcAft>
              <a:buNone/>
              <a:defRPr sz="1800"/>
            </a:lvl7pPr>
            <a:lvl8pPr marL="0" indent="0" algn="l">
              <a:lnSpc>
                <a:spcPct val="85000"/>
              </a:lnSpc>
              <a:spcBef>
                <a:spcPts val="0"/>
              </a:spcBef>
              <a:spcAft>
                <a:spcPts val="0"/>
              </a:spcAft>
              <a:buNone/>
              <a:defRPr sz="1800"/>
            </a:lvl8pPr>
            <a:lvl9pPr marL="0" indent="0" algn="l">
              <a:lnSpc>
                <a:spcPct val="85000"/>
              </a:lnSpc>
              <a:spcBef>
                <a:spcPts val="0"/>
              </a:spcBef>
              <a:spcAft>
                <a:spcPts val="0"/>
              </a:spcAft>
              <a:buNone/>
              <a:defRPr sz="1800"/>
            </a:lvl9pPr>
          </a:lstStyle>
          <a:p>
            <a:r>
              <a:rPr lang="en-US" dirty="0"/>
              <a:t>[Optional slide subtitle]</a:t>
            </a:r>
          </a:p>
        </p:txBody>
      </p:sp>
      <p:sp>
        <p:nvSpPr>
          <p:cNvPr id="3" name="Date Placeholder 2">
            <a:extLst>
              <a:ext uri="{FF2B5EF4-FFF2-40B4-BE49-F238E27FC236}">
                <a16:creationId xmlns:a16="http://schemas.microsoft.com/office/drawing/2014/main" id="{79A39B81-901C-8F4B-877F-C34DF50BD9BF}"/>
              </a:ext>
            </a:extLst>
          </p:cNvPr>
          <p:cNvSpPr>
            <a:spLocks noGrp="1"/>
          </p:cNvSpPr>
          <p:nvPr>
            <p:ph type="dt" sz="half" idx="24"/>
          </p:nvPr>
        </p:nvSpPr>
        <p:spPr/>
        <p:txBody>
          <a:bodyPr/>
          <a:lstStyle/>
          <a:p>
            <a:r>
              <a:rPr lang="en-US"/>
              <a:t>Date</a:t>
            </a:r>
            <a:endParaRPr lang="en-US" dirty="0"/>
          </a:p>
        </p:txBody>
      </p:sp>
      <p:sp>
        <p:nvSpPr>
          <p:cNvPr id="5" name="Footer Placeholder 4">
            <a:extLst>
              <a:ext uri="{FF2B5EF4-FFF2-40B4-BE49-F238E27FC236}">
                <a16:creationId xmlns:a16="http://schemas.microsoft.com/office/drawing/2014/main" id="{EEB3CD5D-F863-924F-BC65-EAF3EA2BE2E5}"/>
              </a:ext>
            </a:extLst>
          </p:cNvPr>
          <p:cNvSpPr>
            <a:spLocks noGrp="1"/>
          </p:cNvSpPr>
          <p:nvPr>
            <p:ph type="ftr" sz="quarter" idx="25"/>
          </p:nvPr>
        </p:nvSpPr>
        <p:spPr/>
        <p:txBody>
          <a:bodyPr/>
          <a:lstStyle/>
          <a:p>
            <a:pPr algn="l"/>
            <a:r>
              <a:rPr lang="en-US"/>
              <a:t>Presentation Title</a:t>
            </a:r>
            <a:endParaRPr lang="en-US" dirty="0"/>
          </a:p>
        </p:txBody>
      </p:sp>
    </p:spTree>
    <p:extLst>
      <p:ext uri="{BB962C8B-B14F-4D97-AF65-F5344CB8AC3E}">
        <p14:creationId xmlns:p14="http://schemas.microsoft.com/office/powerpoint/2010/main" val="7269704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Four Team Images - Subtitle">
    <p:spTree>
      <p:nvGrpSpPr>
        <p:cNvPr id="1" name=""/>
        <p:cNvGrpSpPr/>
        <p:nvPr/>
      </p:nvGrpSpPr>
      <p:grpSpPr>
        <a:xfrm>
          <a:off x="0" y="0"/>
          <a:ext cx="0" cy="0"/>
          <a:chOff x="0" y="0"/>
          <a:chExt cx="0" cy="0"/>
        </a:xfrm>
      </p:grpSpPr>
      <p:sp>
        <p:nvSpPr>
          <p:cNvPr id="10" name="Picture Placeholder 9"/>
          <p:cNvSpPr>
            <a:spLocks noGrp="1" noChangeAspect="1"/>
          </p:cNvSpPr>
          <p:nvPr>
            <p:ph type="pic" sz="quarter" idx="13"/>
          </p:nvPr>
        </p:nvSpPr>
        <p:spPr>
          <a:xfrm>
            <a:off x="457200" y="2103438"/>
            <a:ext cx="1325880" cy="1325880"/>
          </a:xfrm>
          <a:solidFill>
            <a:srgbClr val="DEDEDE"/>
          </a:solidFill>
        </p:spPr>
        <p:txBody>
          <a:bodyPr anchor="ctr" anchorCtr="0"/>
          <a:lstStyle>
            <a:lvl1pPr algn="ctr">
              <a:defRPr sz="1000" b="0">
                <a:solidFill>
                  <a:schemeClr val="tx1"/>
                </a:solidFill>
              </a:defRPr>
            </a:lvl1pPr>
          </a:lstStyle>
          <a:p>
            <a:r>
              <a:rPr lang="en-US"/>
              <a:t>Click icon to add picture</a:t>
            </a:r>
            <a:endParaRPr lang="en-GB" dirty="0"/>
          </a:p>
        </p:txBody>
      </p:sp>
      <p:sp>
        <p:nvSpPr>
          <p:cNvPr id="13" name="Text Placeholder 12"/>
          <p:cNvSpPr>
            <a:spLocks noGrp="1"/>
          </p:cNvSpPr>
          <p:nvPr>
            <p:ph type="body" sz="quarter" idx="14" hasCustomPrompt="1"/>
          </p:nvPr>
        </p:nvSpPr>
        <p:spPr>
          <a:xfrm>
            <a:off x="457200" y="3657600"/>
            <a:ext cx="1847088" cy="2514600"/>
          </a:xfrm>
        </p:spPr>
        <p:txBody>
          <a:bodyPr/>
          <a:lstStyle>
            <a:lvl1pPr>
              <a:spcBef>
                <a:spcPts val="0"/>
              </a:spcBef>
              <a:spcAft>
                <a:spcPts val="300"/>
              </a:spcAft>
              <a:defRPr sz="1400" b="1"/>
            </a:lvl1pPr>
            <a:lvl2pPr>
              <a:spcAft>
                <a:spcPts val="300"/>
              </a:spcAft>
              <a:defRPr sz="1400"/>
            </a:lvl2pPr>
            <a:lvl3pPr>
              <a:spcAft>
                <a:spcPts val="300"/>
              </a:spcAft>
              <a:defRPr sz="1400"/>
            </a:lvl3pPr>
            <a:lvl4pPr>
              <a:spcAft>
                <a:spcPts val="300"/>
              </a:spcAft>
              <a:defRPr sz="1400"/>
            </a:lvl4pPr>
            <a:lvl5pPr>
              <a:spcAft>
                <a:spcPts val="300"/>
              </a:spcAft>
              <a:defRPr sz="1400"/>
            </a:lvl5pPr>
            <a:lvl6pPr>
              <a:spcAft>
                <a:spcPts val="300"/>
              </a:spcAft>
              <a:defRPr sz="1400"/>
            </a:lvl6pPr>
            <a:lvl7pPr>
              <a:spcAft>
                <a:spcPts val="300"/>
              </a:spcAft>
              <a:defRPr sz="1400"/>
            </a:lvl7pPr>
            <a:lvl8pPr>
              <a:spcAft>
                <a:spcPts val="300"/>
              </a:spcAft>
              <a:defRPr sz="1400"/>
            </a:lvl8pPr>
            <a:lvl9pPr>
              <a:spcAft>
                <a:spcPts val="300"/>
              </a:spcAft>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Picture Placeholder 9"/>
          <p:cNvSpPr>
            <a:spLocks noGrp="1" noChangeAspect="1"/>
          </p:cNvSpPr>
          <p:nvPr>
            <p:ph type="pic" sz="quarter" idx="15"/>
          </p:nvPr>
        </p:nvSpPr>
        <p:spPr>
          <a:xfrm>
            <a:off x="2584704" y="2103438"/>
            <a:ext cx="1325880" cy="1325880"/>
          </a:xfrm>
          <a:solidFill>
            <a:srgbClr val="DEDEDE"/>
          </a:solidFill>
        </p:spPr>
        <p:txBody>
          <a:bodyPr anchor="ctr" anchorCtr="0"/>
          <a:lstStyle>
            <a:lvl1pPr algn="ctr">
              <a:defRPr sz="1000" b="0">
                <a:solidFill>
                  <a:schemeClr val="tx1"/>
                </a:solidFill>
              </a:defRPr>
            </a:lvl1pPr>
          </a:lstStyle>
          <a:p>
            <a:r>
              <a:rPr lang="en-US"/>
              <a:t>Click icon to add picture</a:t>
            </a:r>
            <a:endParaRPr lang="en-GB"/>
          </a:p>
        </p:txBody>
      </p:sp>
      <p:sp>
        <p:nvSpPr>
          <p:cNvPr id="17" name="Text Placeholder 12"/>
          <p:cNvSpPr>
            <a:spLocks noGrp="1"/>
          </p:cNvSpPr>
          <p:nvPr>
            <p:ph type="body" sz="quarter" idx="16" hasCustomPrompt="1"/>
          </p:nvPr>
        </p:nvSpPr>
        <p:spPr>
          <a:xfrm>
            <a:off x="2584704" y="3657600"/>
            <a:ext cx="1847088" cy="2514600"/>
          </a:xfrm>
        </p:spPr>
        <p:txBody>
          <a:bodyPr/>
          <a:lstStyle>
            <a:lvl1pPr>
              <a:spcBef>
                <a:spcPts val="0"/>
              </a:spcBef>
              <a:spcAft>
                <a:spcPts val="300"/>
              </a:spcAft>
              <a:defRPr sz="1400" b="1"/>
            </a:lvl1pPr>
            <a:lvl2pPr>
              <a:spcAft>
                <a:spcPts val="300"/>
              </a:spcAft>
              <a:defRPr sz="1400"/>
            </a:lvl2pPr>
            <a:lvl3pPr>
              <a:spcAft>
                <a:spcPts val="300"/>
              </a:spcAft>
              <a:defRPr sz="1400"/>
            </a:lvl3pPr>
            <a:lvl4pPr>
              <a:spcAft>
                <a:spcPts val="300"/>
              </a:spcAft>
              <a:defRPr sz="1400"/>
            </a:lvl4pPr>
            <a:lvl5pPr>
              <a:spcAft>
                <a:spcPts val="300"/>
              </a:spcAft>
              <a:defRPr sz="1400"/>
            </a:lvl5pPr>
            <a:lvl6pPr>
              <a:spcAft>
                <a:spcPts val="300"/>
              </a:spcAft>
              <a:defRPr sz="1400"/>
            </a:lvl6pPr>
            <a:lvl7pPr>
              <a:spcAft>
                <a:spcPts val="300"/>
              </a:spcAft>
              <a:defRPr sz="1400"/>
            </a:lvl7pPr>
            <a:lvl8pPr>
              <a:spcAft>
                <a:spcPts val="300"/>
              </a:spcAft>
              <a:defRPr sz="1400"/>
            </a:lvl8pPr>
            <a:lvl9pPr>
              <a:spcAft>
                <a:spcPts val="300"/>
              </a:spcAft>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Picture Placeholder 9"/>
          <p:cNvSpPr>
            <a:spLocks noGrp="1" noChangeAspect="1"/>
          </p:cNvSpPr>
          <p:nvPr>
            <p:ph type="pic" sz="quarter" idx="17"/>
          </p:nvPr>
        </p:nvSpPr>
        <p:spPr>
          <a:xfrm>
            <a:off x="4712208" y="2103438"/>
            <a:ext cx="1325880" cy="1325880"/>
          </a:xfrm>
          <a:solidFill>
            <a:srgbClr val="DEDEDE"/>
          </a:solidFill>
        </p:spPr>
        <p:txBody>
          <a:bodyPr anchor="ctr" anchorCtr="0"/>
          <a:lstStyle>
            <a:lvl1pPr algn="ctr">
              <a:defRPr sz="1000" b="0">
                <a:solidFill>
                  <a:schemeClr val="tx1"/>
                </a:solidFill>
              </a:defRPr>
            </a:lvl1pPr>
          </a:lstStyle>
          <a:p>
            <a:r>
              <a:rPr lang="en-US"/>
              <a:t>Click icon to add picture</a:t>
            </a:r>
            <a:endParaRPr lang="en-GB"/>
          </a:p>
        </p:txBody>
      </p:sp>
      <p:sp>
        <p:nvSpPr>
          <p:cNvPr id="19" name="Text Placeholder 12"/>
          <p:cNvSpPr>
            <a:spLocks noGrp="1"/>
          </p:cNvSpPr>
          <p:nvPr>
            <p:ph type="body" sz="quarter" idx="18" hasCustomPrompt="1"/>
          </p:nvPr>
        </p:nvSpPr>
        <p:spPr>
          <a:xfrm>
            <a:off x="4712208" y="3657600"/>
            <a:ext cx="1847088" cy="2514600"/>
          </a:xfrm>
        </p:spPr>
        <p:txBody>
          <a:bodyPr/>
          <a:lstStyle>
            <a:lvl1pPr>
              <a:spcBef>
                <a:spcPts val="0"/>
              </a:spcBef>
              <a:spcAft>
                <a:spcPts val="300"/>
              </a:spcAft>
              <a:defRPr sz="1400" b="1"/>
            </a:lvl1pPr>
            <a:lvl2pPr>
              <a:spcAft>
                <a:spcPts val="300"/>
              </a:spcAft>
              <a:defRPr sz="1400"/>
            </a:lvl2pPr>
            <a:lvl3pPr>
              <a:spcAft>
                <a:spcPts val="300"/>
              </a:spcAft>
              <a:defRPr sz="1400"/>
            </a:lvl3pPr>
            <a:lvl4pPr>
              <a:spcAft>
                <a:spcPts val="300"/>
              </a:spcAft>
              <a:defRPr sz="1400"/>
            </a:lvl4pPr>
            <a:lvl5pPr>
              <a:spcAft>
                <a:spcPts val="300"/>
              </a:spcAft>
              <a:defRPr sz="1400"/>
            </a:lvl5pPr>
            <a:lvl6pPr>
              <a:spcAft>
                <a:spcPts val="300"/>
              </a:spcAft>
              <a:defRPr sz="1400"/>
            </a:lvl6pPr>
            <a:lvl7pPr>
              <a:spcAft>
                <a:spcPts val="300"/>
              </a:spcAft>
              <a:defRPr sz="1400"/>
            </a:lvl7pPr>
            <a:lvl8pPr>
              <a:spcAft>
                <a:spcPts val="300"/>
              </a:spcAft>
              <a:defRPr sz="1400"/>
            </a:lvl8pPr>
            <a:lvl9pPr>
              <a:spcAft>
                <a:spcPts val="300"/>
              </a:spcAft>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9"/>
          <p:cNvSpPr>
            <a:spLocks noGrp="1" noChangeAspect="1"/>
          </p:cNvSpPr>
          <p:nvPr>
            <p:ph type="pic" sz="quarter" idx="19"/>
          </p:nvPr>
        </p:nvSpPr>
        <p:spPr>
          <a:xfrm>
            <a:off x="6839712" y="2103438"/>
            <a:ext cx="1325880" cy="1325880"/>
          </a:xfrm>
          <a:solidFill>
            <a:srgbClr val="DEDEDE"/>
          </a:solidFill>
        </p:spPr>
        <p:txBody>
          <a:bodyPr anchor="ctr" anchorCtr="0"/>
          <a:lstStyle>
            <a:lvl1pPr algn="ctr">
              <a:defRPr sz="1000" b="0">
                <a:solidFill>
                  <a:schemeClr val="tx1"/>
                </a:solidFill>
              </a:defRPr>
            </a:lvl1pPr>
          </a:lstStyle>
          <a:p>
            <a:r>
              <a:rPr lang="en-US"/>
              <a:t>Click icon to add picture</a:t>
            </a:r>
            <a:endParaRPr lang="en-GB" dirty="0"/>
          </a:p>
        </p:txBody>
      </p:sp>
      <p:sp>
        <p:nvSpPr>
          <p:cNvPr id="15" name="Text Placeholder 12"/>
          <p:cNvSpPr>
            <a:spLocks noGrp="1"/>
          </p:cNvSpPr>
          <p:nvPr>
            <p:ph type="body" sz="quarter" idx="20" hasCustomPrompt="1"/>
          </p:nvPr>
        </p:nvSpPr>
        <p:spPr>
          <a:xfrm>
            <a:off x="6839712" y="3657600"/>
            <a:ext cx="1847088" cy="2514600"/>
          </a:xfrm>
        </p:spPr>
        <p:txBody>
          <a:bodyPr/>
          <a:lstStyle>
            <a:lvl1pPr>
              <a:spcBef>
                <a:spcPts val="0"/>
              </a:spcBef>
              <a:spcAft>
                <a:spcPts val="300"/>
              </a:spcAft>
              <a:defRPr sz="1400" b="1"/>
            </a:lvl1pPr>
            <a:lvl2pPr>
              <a:spcAft>
                <a:spcPts val="300"/>
              </a:spcAft>
              <a:defRPr sz="1400"/>
            </a:lvl2pPr>
            <a:lvl3pPr>
              <a:spcAft>
                <a:spcPts val="300"/>
              </a:spcAft>
              <a:defRPr sz="1400"/>
            </a:lvl3pPr>
            <a:lvl4pPr>
              <a:spcAft>
                <a:spcPts val="300"/>
              </a:spcAft>
              <a:defRPr sz="1400"/>
            </a:lvl4pPr>
            <a:lvl5pPr>
              <a:spcAft>
                <a:spcPts val="300"/>
              </a:spcAft>
              <a:defRPr sz="1400"/>
            </a:lvl5pPr>
            <a:lvl6pPr>
              <a:spcAft>
                <a:spcPts val="300"/>
              </a:spcAft>
              <a:defRPr sz="1400"/>
            </a:lvl6pPr>
            <a:lvl7pPr>
              <a:spcAft>
                <a:spcPts val="300"/>
              </a:spcAft>
              <a:defRPr sz="1400"/>
            </a:lvl7pPr>
            <a:lvl8pPr>
              <a:spcAft>
                <a:spcPts val="300"/>
              </a:spcAft>
              <a:defRPr sz="1400"/>
            </a:lvl8pPr>
            <a:lvl9pPr>
              <a:spcAft>
                <a:spcPts val="300"/>
              </a:spcAft>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a:extLst>
              <a:ext uri="{FF2B5EF4-FFF2-40B4-BE49-F238E27FC236}">
                <a16:creationId xmlns:a16="http://schemas.microsoft.com/office/drawing/2014/main" id="{FE0022E1-5A19-8748-8180-279AACB6BB63}"/>
              </a:ext>
            </a:extLst>
          </p:cNvPr>
          <p:cNvSpPr>
            <a:spLocks noGrp="1"/>
          </p:cNvSpPr>
          <p:nvPr>
            <p:ph type="sldNum" sz="quarter" idx="25"/>
          </p:nvPr>
        </p:nvSpPr>
        <p:spPr/>
        <p:txBody>
          <a:bodyPr/>
          <a:lstStyle/>
          <a:p>
            <a:fld id="{7870704B-CE94-48CC-AF30-84932A1262A7}" type="slidenum">
              <a:rPr lang="en-GB" smtClean="0"/>
              <a:pPr/>
              <a:t>‹#›</a:t>
            </a:fld>
            <a:endParaRPr lang="en-GB" dirty="0"/>
          </a:p>
        </p:txBody>
      </p:sp>
      <p:sp>
        <p:nvSpPr>
          <p:cNvPr id="2" name="Title 1">
            <a:extLst>
              <a:ext uri="{FF2B5EF4-FFF2-40B4-BE49-F238E27FC236}">
                <a16:creationId xmlns:a16="http://schemas.microsoft.com/office/drawing/2014/main" id="{10FB72B8-5E0F-4546-998F-F53DD89088B2}"/>
              </a:ext>
            </a:extLst>
          </p:cNvPr>
          <p:cNvSpPr>
            <a:spLocks noGrp="1"/>
          </p:cNvSpPr>
          <p:nvPr>
            <p:ph type="title" hasCustomPrompt="1"/>
          </p:nvPr>
        </p:nvSpPr>
        <p:spPr>
          <a:xfrm>
            <a:off x="457200" y="457200"/>
            <a:ext cx="8229600" cy="457200"/>
          </a:xfrm>
        </p:spPr>
        <p:txBody>
          <a:bodyPr/>
          <a:lstStyle>
            <a:lvl1pPr>
              <a:defRPr/>
            </a:lvl1pPr>
          </a:lstStyle>
          <a:p>
            <a:r>
              <a:rPr lang="en-US" dirty="0"/>
              <a:t>[Slide title]</a:t>
            </a:r>
          </a:p>
        </p:txBody>
      </p:sp>
      <p:sp>
        <p:nvSpPr>
          <p:cNvPr id="22" name="Subtitle 2">
            <a:extLst>
              <a:ext uri="{FF2B5EF4-FFF2-40B4-BE49-F238E27FC236}">
                <a16:creationId xmlns:a16="http://schemas.microsoft.com/office/drawing/2014/main" id="{427BC1F7-D69A-A447-85C4-1068CD752E04}"/>
              </a:ext>
            </a:extLst>
          </p:cNvPr>
          <p:cNvSpPr>
            <a:spLocks noGrp="1"/>
          </p:cNvSpPr>
          <p:nvPr>
            <p:ph type="subTitle" idx="26" hasCustomPrompt="1"/>
          </p:nvPr>
        </p:nvSpPr>
        <p:spPr>
          <a:xfrm>
            <a:off x="457199" y="914401"/>
            <a:ext cx="8229602" cy="914399"/>
          </a:xfrm>
        </p:spPr>
        <p:txBody>
          <a:bodyPr/>
          <a:lstStyle>
            <a:lvl1pPr marL="0" indent="0" algn="l">
              <a:lnSpc>
                <a:spcPct val="85000"/>
              </a:lnSpc>
              <a:spcBef>
                <a:spcPts val="0"/>
              </a:spcBef>
              <a:spcAft>
                <a:spcPts val="0"/>
              </a:spcAft>
              <a:buNone/>
              <a:defRPr sz="1800" b="0">
                <a:solidFill>
                  <a:schemeClr val="tx1"/>
                </a:solidFill>
              </a:defRPr>
            </a:lvl1pPr>
            <a:lvl2pPr marL="0" indent="0" algn="l">
              <a:lnSpc>
                <a:spcPct val="85000"/>
              </a:lnSpc>
              <a:spcBef>
                <a:spcPts val="0"/>
              </a:spcBef>
              <a:spcAft>
                <a:spcPts val="0"/>
              </a:spcAft>
              <a:buNone/>
              <a:defRPr sz="1800"/>
            </a:lvl2pPr>
            <a:lvl3pPr marL="0" indent="0" algn="l">
              <a:lnSpc>
                <a:spcPct val="85000"/>
              </a:lnSpc>
              <a:spcBef>
                <a:spcPts val="0"/>
              </a:spcBef>
              <a:spcAft>
                <a:spcPts val="0"/>
              </a:spcAft>
              <a:buNone/>
              <a:defRPr sz="1800"/>
            </a:lvl3pPr>
            <a:lvl4pPr marL="0" indent="0" algn="l">
              <a:lnSpc>
                <a:spcPct val="85000"/>
              </a:lnSpc>
              <a:spcBef>
                <a:spcPts val="0"/>
              </a:spcBef>
              <a:spcAft>
                <a:spcPts val="0"/>
              </a:spcAft>
              <a:buNone/>
              <a:defRPr sz="1800"/>
            </a:lvl4pPr>
            <a:lvl5pPr marL="0" indent="0" algn="l">
              <a:lnSpc>
                <a:spcPct val="85000"/>
              </a:lnSpc>
              <a:spcBef>
                <a:spcPts val="0"/>
              </a:spcBef>
              <a:spcAft>
                <a:spcPts val="0"/>
              </a:spcAft>
              <a:buNone/>
              <a:defRPr sz="1800"/>
            </a:lvl5pPr>
            <a:lvl6pPr marL="0" indent="0" algn="l">
              <a:lnSpc>
                <a:spcPct val="85000"/>
              </a:lnSpc>
              <a:spcBef>
                <a:spcPts val="0"/>
              </a:spcBef>
              <a:spcAft>
                <a:spcPts val="0"/>
              </a:spcAft>
              <a:buNone/>
              <a:defRPr sz="1800"/>
            </a:lvl6pPr>
            <a:lvl7pPr marL="0" indent="0" algn="l">
              <a:lnSpc>
                <a:spcPct val="85000"/>
              </a:lnSpc>
              <a:spcBef>
                <a:spcPts val="0"/>
              </a:spcBef>
              <a:spcAft>
                <a:spcPts val="0"/>
              </a:spcAft>
              <a:buNone/>
              <a:defRPr sz="1800"/>
            </a:lvl7pPr>
            <a:lvl8pPr marL="0" indent="0" algn="l">
              <a:lnSpc>
                <a:spcPct val="85000"/>
              </a:lnSpc>
              <a:spcBef>
                <a:spcPts val="0"/>
              </a:spcBef>
              <a:spcAft>
                <a:spcPts val="0"/>
              </a:spcAft>
              <a:buNone/>
              <a:defRPr sz="1800"/>
            </a:lvl8pPr>
            <a:lvl9pPr marL="0" indent="0" algn="l">
              <a:lnSpc>
                <a:spcPct val="85000"/>
              </a:lnSpc>
              <a:spcBef>
                <a:spcPts val="0"/>
              </a:spcBef>
              <a:spcAft>
                <a:spcPts val="0"/>
              </a:spcAft>
              <a:buNone/>
              <a:defRPr sz="1800"/>
            </a:lvl9pPr>
          </a:lstStyle>
          <a:p>
            <a:r>
              <a:rPr lang="en-US" dirty="0"/>
              <a:t>[Optional slide subtitle]</a:t>
            </a:r>
          </a:p>
        </p:txBody>
      </p:sp>
      <p:sp>
        <p:nvSpPr>
          <p:cNvPr id="3" name="Date Placeholder 2">
            <a:extLst>
              <a:ext uri="{FF2B5EF4-FFF2-40B4-BE49-F238E27FC236}">
                <a16:creationId xmlns:a16="http://schemas.microsoft.com/office/drawing/2014/main" id="{C8F0BDBE-F611-094E-BCB3-135A82FDBCC4}"/>
              </a:ext>
            </a:extLst>
          </p:cNvPr>
          <p:cNvSpPr>
            <a:spLocks noGrp="1"/>
          </p:cNvSpPr>
          <p:nvPr>
            <p:ph type="dt" sz="half" idx="27"/>
          </p:nvPr>
        </p:nvSpPr>
        <p:spPr/>
        <p:txBody>
          <a:bodyPr/>
          <a:lstStyle/>
          <a:p>
            <a:r>
              <a:rPr lang="en-US"/>
              <a:t>Date</a:t>
            </a:r>
            <a:endParaRPr lang="en-US" dirty="0"/>
          </a:p>
        </p:txBody>
      </p:sp>
      <p:sp>
        <p:nvSpPr>
          <p:cNvPr id="5" name="Footer Placeholder 4">
            <a:extLst>
              <a:ext uri="{FF2B5EF4-FFF2-40B4-BE49-F238E27FC236}">
                <a16:creationId xmlns:a16="http://schemas.microsoft.com/office/drawing/2014/main" id="{39CFE68A-41FD-4D4E-BFC8-F6045612973B}"/>
              </a:ext>
            </a:extLst>
          </p:cNvPr>
          <p:cNvSpPr>
            <a:spLocks noGrp="1"/>
          </p:cNvSpPr>
          <p:nvPr>
            <p:ph type="ftr" sz="quarter" idx="28"/>
          </p:nvPr>
        </p:nvSpPr>
        <p:spPr/>
        <p:txBody>
          <a:bodyPr/>
          <a:lstStyle/>
          <a:p>
            <a:pPr algn="l"/>
            <a:r>
              <a:rPr lang="en-US"/>
              <a:t>Presentation Title</a:t>
            </a:r>
            <a:endParaRPr lang="en-US" dirty="0"/>
          </a:p>
        </p:txBody>
      </p:sp>
    </p:spTree>
    <p:extLst>
      <p:ext uri="{BB962C8B-B14F-4D97-AF65-F5344CB8AC3E}">
        <p14:creationId xmlns:p14="http://schemas.microsoft.com/office/powerpoint/2010/main" val="15121429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One Column Chart - Subtitl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2103438"/>
            <a:ext cx="2560638" cy="4068762"/>
          </a:xfrm>
        </p:spPr>
        <p:txBody>
          <a:bodyPr/>
          <a:lstStyle>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9" name="Chart Placeholder 8"/>
          <p:cNvSpPr>
            <a:spLocks noGrp="1"/>
          </p:cNvSpPr>
          <p:nvPr>
            <p:ph type="chart" sz="quarter" idx="13"/>
          </p:nvPr>
        </p:nvSpPr>
        <p:spPr>
          <a:xfrm>
            <a:off x="3931920" y="1417320"/>
            <a:ext cx="4754880" cy="4754880"/>
          </a:xfrm>
        </p:spPr>
        <p:txBody>
          <a:bodyPr anchor="ctr" anchorCtr="0"/>
          <a:lstStyle>
            <a:lvl1pPr algn="ctr">
              <a:defRPr sz="1000" b="0">
                <a:solidFill>
                  <a:schemeClr val="tx1"/>
                </a:solidFill>
              </a:defRPr>
            </a:lvl1pPr>
          </a:lstStyle>
          <a:p>
            <a:r>
              <a:rPr lang="en-US"/>
              <a:t>Click icon to add chart</a:t>
            </a:r>
            <a:endParaRPr lang="en-GB" dirty="0"/>
          </a:p>
        </p:txBody>
      </p:sp>
      <p:sp>
        <p:nvSpPr>
          <p:cNvPr id="5" name="Slide Number Placeholder 4">
            <a:extLst>
              <a:ext uri="{FF2B5EF4-FFF2-40B4-BE49-F238E27FC236}">
                <a16:creationId xmlns:a16="http://schemas.microsoft.com/office/drawing/2014/main" id="{80C256F8-EAA0-F045-A569-920F86A13F1E}"/>
              </a:ext>
            </a:extLst>
          </p:cNvPr>
          <p:cNvSpPr>
            <a:spLocks noGrp="1"/>
          </p:cNvSpPr>
          <p:nvPr>
            <p:ph type="sldNum" sz="quarter" idx="18"/>
          </p:nvPr>
        </p:nvSpPr>
        <p:spPr/>
        <p:txBody>
          <a:bodyPr/>
          <a:lstStyle/>
          <a:p>
            <a:fld id="{7870704B-CE94-48CC-AF30-84932A1262A7}" type="slidenum">
              <a:rPr lang="en-GB" smtClean="0"/>
              <a:pPr/>
              <a:t>‹#›</a:t>
            </a:fld>
            <a:endParaRPr lang="en-GB" dirty="0"/>
          </a:p>
        </p:txBody>
      </p:sp>
      <p:sp>
        <p:nvSpPr>
          <p:cNvPr id="2" name="Title 1">
            <a:extLst>
              <a:ext uri="{FF2B5EF4-FFF2-40B4-BE49-F238E27FC236}">
                <a16:creationId xmlns:a16="http://schemas.microsoft.com/office/drawing/2014/main" id="{39DE7138-B57F-3D42-9940-0CF8948314A1}"/>
              </a:ext>
            </a:extLst>
          </p:cNvPr>
          <p:cNvSpPr>
            <a:spLocks noGrp="1"/>
          </p:cNvSpPr>
          <p:nvPr>
            <p:ph type="title" hasCustomPrompt="1"/>
          </p:nvPr>
        </p:nvSpPr>
        <p:spPr>
          <a:xfrm>
            <a:off x="457200" y="457200"/>
            <a:ext cx="8229600" cy="457200"/>
          </a:xfrm>
        </p:spPr>
        <p:txBody>
          <a:bodyPr/>
          <a:lstStyle>
            <a:lvl1pPr>
              <a:defRPr/>
            </a:lvl1pPr>
          </a:lstStyle>
          <a:p>
            <a:r>
              <a:rPr lang="en-US" dirty="0"/>
              <a:t>[Slide title]</a:t>
            </a:r>
          </a:p>
        </p:txBody>
      </p:sp>
      <p:sp>
        <p:nvSpPr>
          <p:cNvPr id="8" name="Subtitle 2">
            <a:extLst>
              <a:ext uri="{FF2B5EF4-FFF2-40B4-BE49-F238E27FC236}">
                <a16:creationId xmlns:a16="http://schemas.microsoft.com/office/drawing/2014/main" id="{1683001D-E2E2-4546-95A4-1E246D513FA2}"/>
              </a:ext>
            </a:extLst>
          </p:cNvPr>
          <p:cNvSpPr>
            <a:spLocks noGrp="1"/>
          </p:cNvSpPr>
          <p:nvPr>
            <p:ph type="subTitle" idx="16" hasCustomPrompt="1"/>
          </p:nvPr>
        </p:nvSpPr>
        <p:spPr>
          <a:xfrm>
            <a:off x="457199" y="914401"/>
            <a:ext cx="8229602" cy="914399"/>
          </a:xfrm>
        </p:spPr>
        <p:txBody>
          <a:bodyPr/>
          <a:lstStyle>
            <a:lvl1pPr marL="0" indent="0" algn="l">
              <a:lnSpc>
                <a:spcPct val="85000"/>
              </a:lnSpc>
              <a:spcBef>
                <a:spcPts val="0"/>
              </a:spcBef>
              <a:spcAft>
                <a:spcPts val="0"/>
              </a:spcAft>
              <a:buNone/>
              <a:defRPr sz="1800" b="0">
                <a:solidFill>
                  <a:schemeClr val="tx1"/>
                </a:solidFill>
              </a:defRPr>
            </a:lvl1pPr>
            <a:lvl2pPr marL="0" indent="0" algn="l">
              <a:lnSpc>
                <a:spcPct val="85000"/>
              </a:lnSpc>
              <a:spcBef>
                <a:spcPts val="0"/>
              </a:spcBef>
              <a:spcAft>
                <a:spcPts val="0"/>
              </a:spcAft>
              <a:buNone/>
              <a:defRPr sz="1800"/>
            </a:lvl2pPr>
            <a:lvl3pPr marL="0" indent="0" algn="l">
              <a:lnSpc>
                <a:spcPct val="85000"/>
              </a:lnSpc>
              <a:spcBef>
                <a:spcPts val="0"/>
              </a:spcBef>
              <a:spcAft>
                <a:spcPts val="0"/>
              </a:spcAft>
              <a:buNone/>
              <a:defRPr sz="1800"/>
            </a:lvl3pPr>
            <a:lvl4pPr marL="0" indent="0" algn="l">
              <a:lnSpc>
                <a:spcPct val="85000"/>
              </a:lnSpc>
              <a:spcBef>
                <a:spcPts val="0"/>
              </a:spcBef>
              <a:spcAft>
                <a:spcPts val="0"/>
              </a:spcAft>
              <a:buNone/>
              <a:defRPr sz="1800"/>
            </a:lvl4pPr>
            <a:lvl5pPr marL="0" indent="0" algn="l">
              <a:lnSpc>
                <a:spcPct val="85000"/>
              </a:lnSpc>
              <a:spcBef>
                <a:spcPts val="0"/>
              </a:spcBef>
              <a:spcAft>
                <a:spcPts val="0"/>
              </a:spcAft>
              <a:buNone/>
              <a:defRPr sz="1800"/>
            </a:lvl5pPr>
            <a:lvl6pPr marL="0" indent="0" algn="l">
              <a:lnSpc>
                <a:spcPct val="85000"/>
              </a:lnSpc>
              <a:spcBef>
                <a:spcPts val="0"/>
              </a:spcBef>
              <a:spcAft>
                <a:spcPts val="0"/>
              </a:spcAft>
              <a:buNone/>
              <a:defRPr sz="1800"/>
            </a:lvl6pPr>
            <a:lvl7pPr marL="0" indent="0" algn="l">
              <a:lnSpc>
                <a:spcPct val="85000"/>
              </a:lnSpc>
              <a:spcBef>
                <a:spcPts val="0"/>
              </a:spcBef>
              <a:spcAft>
                <a:spcPts val="0"/>
              </a:spcAft>
              <a:buNone/>
              <a:defRPr sz="1800"/>
            </a:lvl7pPr>
            <a:lvl8pPr marL="0" indent="0" algn="l">
              <a:lnSpc>
                <a:spcPct val="85000"/>
              </a:lnSpc>
              <a:spcBef>
                <a:spcPts val="0"/>
              </a:spcBef>
              <a:spcAft>
                <a:spcPts val="0"/>
              </a:spcAft>
              <a:buNone/>
              <a:defRPr sz="1800"/>
            </a:lvl8pPr>
            <a:lvl9pPr marL="0" indent="0" algn="l">
              <a:lnSpc>
                <a:spcPct val="85000"/>
              </a:lnSpc>
              <a:spcBef>
                <a:spcPts val="0"/>
              </a:spcBef>
              <a:spcAft>
                <a:spcPts val="0"/>
              </a:spcAft>
              <a:buNone/>
              <a:defRPr sz="1800"/>
            </a:lvl9pPr>
          </a:lstStyle>
          <a:p>
            <a:r>
              <a:rPr lang="en-US" dirty="0"/>
              <a:t>[Optional slide subtitle]</a:t>
            </a:r>
          </a:p>
        </p:txBody>
      </p:sp>
      <p:sp>
        <p:nvSpPr>
          <p:cNvPr id="4" name="Date Placeholder 3">
            <a:extLst>
              <a:ext uri="{FF2B5EF4-FFF2-40B4-BE49-F238E27FC236}">
                <a16:creationId xmlns:a16="http://schemas.microsoft.com/office/drawing/2014/main" id="{FFB2F380-0B14-BB49-A1D9-D641844339EF}"/>
              </a:ext>
            </a:extLst>
          </p:cNvPr>
          <p:cNvSpPr>
            <a:spLocks noGrp="1"/>
          </p:cNvSpPr>
          <p:nvPr>
            <p:ph type="dt" sz="half" idx="19"/>
          </p:nvPr>
        </p:nvSpPr>
        <p:spPr/>
        <p:txBody>
          <a:bodyPr/>
          <a:lstStyle/>
          <a:p>
            <a:r>
              <a:rPr lang="en-US"/>
              <a:t>Date</a:t>
            </a:r>
            <a:endParaRPr lang="en-US" dirty="0"/>
          </a:p>
        </p:txBody>
      </p:sp>
      <p:sp>
        <p:nvSpPr>
          <p:cNvPr id="6" name="Footer Placeholder 5">
            <a:extLst>
              <a:ext uri="{FF2B5EF4-FFF2-40B4-BE49-F238E27FC236}">
                <a16:creationId xmlns:a16="http://schemas.microsoft.com/office/drawing/2014/main" id="{23596D38-E2A0-9441-B5B3-5ECC9E89E7A7}"/>
              </a:ext>
            </a:extLst>
          </p:cNvPr>
          <p:cNvSpPr>
            <a:spLocks noGrp="1"/>
          </p:cNvSpPr>
          <p:nvPr>
            <p:ph type="ftr" sz="quarter" idx="20"/>
          </p:nvPr>
        </p:nvSpPr>
        <p:spPr/>
        <p:txBody>
          <a:bodyPr/>
          <a:lstStyle/>
          <a:p>
            <a:pPr algn="l"/>
            <a:r>
              <a:rPr lang="en-US"/>
              <a:t>Presentation Title</a:t>
            </a:r>
            <a:endParaRPr lang="en-US" dirty="0"/>
          </a:p>
        </p:txBody>
      </p:sp>
    </p:spTree>
    <p:extLst>
      <p:ext uri="{BB962C8B-B14F-4D97-AF65-F5344CB8AC3E}">
        <p14:creationId xmlns:p14="http://schemas.microsoft.com/office/powerpoint/2010/main" val="911374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1 Dark Grey">
    <p:spTree>
      <p:nvGrpSpPr>
        <p:cNvPr id="1" name=""/>
        <p:cNvGrpSpPr/>
        <p:nvPr/>
      </p:nvGrpSpPr>
      <p:grpSpPr>
        <a:xfrm>
          <a:off x="0" y="0"/>
          <a:ext cx="0" cy="0"/>
          <a:chOff x="0" y="0"/>
          <a:chExt cx="0" cy="0"/>
        </a:xfrm>
      </p:grpSpPr>
      <p:sp>
        <p:nvSpPr>
          <p:cNvPr id="9" name="Rectangle 8"/>
          <p:cNvSpPr/>
          <p:nvPr/>
        </p:nvSpPr>
        <p:spPr bwMode="hidden">
          <a:xfrm>
            <a:off x="0" y="0"/>
            <a:ext cx="6137910" cy="3429000"/>
          </a:xfrm>
          <a:prstGeom prst="rect">
            <a:avLst/>
          </a:prstGeom>
          <a:solidFill>
            <a:srgbClr val="464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350"/>
          </a:p>
        </p:txBody>
      </p:sp>
      <p:sp>
        <p:nvSpPr>
          <p:cNvPr id="10" name="Rectangle 9"/>
          <p:cNvSpPr/>
          <p:nvPr/>
        </p:nvSpPr>
        <p:spPr bwMode="hidden">
          <a:xfrm>
            <a:off x="-1" y="3429000"/>
            <a:ext cx="6126163" cy="1143000"/>
          </a:xfrm>
          <a:prstGeom prst="rect">
            <a:avLst/>
          </a:prstGeom>
          <a:solidFill>
            <a:srgbClr val="7D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350">
              <a:solidFill>
                <a:schemeClr val="accent6"/>
              </a:solidFill>
            </a:endParaRPr>
          </a:p>
        </p:txBody>
      </p:sp>
      <p:sp>
        <p:nvSpPr>
          <p:cNvPr id="11" name="Rectangle 10"/>
          <p:cNvSpPr/>
          <p:nvPr/>
        </p:nvSpPr>
        <p:spPr bwMode="hidden">
          <a:xfrm>
            <a:off x="6126163" y="0"/>
            <a:ext cx="3017837" cy="3429000"/>
          </a:xfrm>
          <a:prstGeom prst="rect">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350"/>
          </a:p>
        </p:txBody>
      </p:sp>
      <p:sp>
        <p:nvSpPr>
          <p:cNvPr id="2" name="Title 1"/>
          <p:cNvSpPr>
            <a:spLocks noGrp="1"/>
          </p:cNvSpPr>
          <p:nvPr>
            <p:ph type="ctrTitle" hasCustomPrompt="1"/>
          </p:nvPr>
        </p:nvSpPr>
        <p:spPr>
          <a:xfrm>
            <a:off x="457200" y="457199"/>
            <a:ext cx="5394325" cy="2514601"/>
          </a:xfrm>
        </p:spPr>
        <p:txBody>
          <a:bodyPr anchor="b" anchorCtr="0">
            <a:normAutofit/>
          </a:bodyPr>
          <a:lstStyle>
            <a:lvl1pPr algn="l">
              <a:lnSpc>
                <a:spcPct val="85000"/>
              </a:lnSpc>
              <a:defRPr sz="4400">
                <a:solidFill>
                  <a:schemeClr val="bg1"/>
                </a:solidFill>
              </a:defRPr>
            </a:lvl1pPr>
          </a:lstStyle>
          <a:p>
            <a:r>
              <a:rPr lang="en-US" dirty="0"/>
              <a:t>[Presentation title]</a:t>
            </a:r>
            <a:endParaRPr lang="en-GB" dirty="0"/>
          </a:p>
        </p:txBody>
      </p:sp>
      <p:pic>
        <p:nvPicPr>
          <p:cNvPr id="8" name="Picture 7">
            <a:extLst>
              <a:ext uri="{FF2B5EF4-FFF2-40B4-BE49-F238E27FC236}">
                <a16:creationId xmlns:a16="http://schemas.microsoft.com/office/drawing/2014/main" id="{CC2DF81D-CFC9-CA4F-9296-0DF32281B17C}"/>
              </a:ext>
            </a:extLst>
          </p:cNvPr>
          <p:cNvPicPr>
            <a:picLocks noChangeAspect="1"/>
          </p:cNvPicPr>
          <p:nvPr userDrawn="1"/>
        </p:nvPicPr>
        <p:blipFill>
          <a:blip r:embed="rId2"/>
          <a:stretch>
            <a:fillRect/>
          </a:stretch>
        </p:blipFill>
        <p:spPr bwMode="gray">
          <a:xfrm>
            <a:off x="201168" y="5330952"/>
            <a:ext cx="1636776" cy="1351185"/>
          </a:xfrm>
          <a:prstGeom prst="rect">
            <a:avLst/>
          </a:prstGeom>
        </p:spPr>
      </p:pic>
      <p:sp>
        <p:nvSpPr>
          <p:cNvPr id="12" name="Subtitle 2">
            <a:extLst>
              <a:ext uri="{FF2B5EF4-FFF2-40B4-BE49-F238E27FC236}">
                <a16:creationId xmlns:a16="http://schemas.microsoft.com/office/drawing/2014/main" id="{497379F1-1378-734E-BDE6-B683B0AF2458}"/>
              </a:ext>
            </a:extLst>
          </p:cNvPr>
          <p:cNvSpPr>
            <a:spLocks noGrp="1"/>
          </p:cNvSpPr>
          <p:nvPr>
            <p:ph type="subTitle" idx="1" hasCustomPrompt="1"/>
          </p:nvPr>
        </p:nvSpPr>
        <p:spPr>
          <a:xfrm>
            <a:off x="457200" y="3749040"/>
            <a:ext cx="3980260" cy="594360"/>
          </a:xfrm>
        </p:spPr>
        <p:txBody>
          <a:bodyPr/>
          <a:lstStyle>
            <a:lvl1pPr marL="0" indent="0" algn="l">
              <a:lnSpc>
                <a:spcPct val="100000"/>
              </a:lnSpc>
              <a:spcBef>
                <a:spcPts val="0"/>
              </a:spcBef>
              <a:spcAft>
                <a:spcPts val="0"/>
              </a:spcAft>
              <a:buNone/>
              <a:defRPr sz="1400" b="0">
                <a:solidFill>
                  <a:schemeClr val="bg1"/>
                </a:solidFill>
              </a:defRPr>
            </a:lvl1pPr>
            <a:lvl2pPr marL="0" indent="0" algn="l">
              <a:lnSpc>
                <a:spcPct val="100000"/>
              </a:lnSpc>
              <a:spcBef>
                <a:spcPts val="0"/>
              </a:spcBef>
              <a:spcAft>
                <a:spcPts val="0"/>
              </a:spcAft>
              <a:buNone/>
              <a:defRPr sz="1400">
                <a:solidFill>
                  <a:schemeClr val="bg1"/>
                </a:solidFill>
              </a:defRPr>
            </a:lvl2pPr>
            <a:lvl3pPr marL="0" indent="0" algn="l">
              <a:lnSpc>
                <a:spcPct val="100000"/>
              </a:lnSpc>
              <a:spcBef>
                <a:spcPts val="0"/>
              </a:spcBef>
              <a:spcAft>
                <a:spcPts val="0"/>
              </a:spcAft>
              <a:buNone/>
              <a:defRPr sz="1400">
                <a:solidFill>
                  <a:schemeClr val="bg1"/>
                </a:solidFill>
              </a:defRPr>
            </a:lvl3pPr>
            <a:lvl4pPr marL="0" indent="0" algn="l">
              <a:lnSpc>
                <a:spcPct val="100000"/>
              </a:lnSpc>
              <a:spcBef>
                <a:spcPts val="0"/>
              </a:spcBef>
              <a:spcAft>
                <a:spcPts val="0"/>
              </a:spcAft>
              <a:buNone/>
              <a:defRPr sz="1400">
                <a:solidFill>
                  <a:schemeClr val="bg1"/>
                </a:solidFill>
              </a:defRPr>
            </a:lvl4pPr>
            <a:lvl5pPr marL="0" indent="0" algn="l">
              <a:lnSpc>
                <a:spcPct val="100000"/>
              </a:lnSpc>
              <a:spcBef>
                <a:spcPts val="0"/>
              </a:spcBef>
              <a:spcAft>
                <a:spcPts val="0"/>
              </a:spcAft>
              <a:buNone/>
              <a:defRPr sz="1400">
                <a:solidFill>
                  <a:schemeClr val="bg1"/>
                </a:solidFill>
              </a:defRPr>
            </a:lvl5pPr>
            <a:lvl6pPr marL="0" indent="0" algn="l">
              <a:lnSpc>
                <a:spcPct val="100000"/>
              </a:lnSpc>
              <a:spcBef>
                <a:spcPts val="0"/>
              </a:spcBef>
              <a:spcAft>
                <a:spcPts val="0"/>
              </a:spcAft>
              <a:buNone/>
              <a:defRPr sz="1400">
                <a:solidFill>
                  <a:schemeClr val="bg1"/>
                </a:solidFill>
              </a:defRPr>
            </a:lvl6pPr>
            <a:lvl7pPr marL="0" indent="0" algn="l">
              <a:lnSpc>
                <a:spcPct val="100000"/>
              </a:lnSpc>
              <a:spcBef>
                <a:spcPts val="0"/>
              </a:spcBef>
              <a:spcAft>
                <a:spcPts val="0"/>
              </a:spcAft>
              <a:buNone/>
              <a:defRPr sz="1400">
                <a:solidFill>
                  <a:schemeClr val="bg1"/>
                </a:solidFill>
              </a:defRPr>
            </a:lvl7pPr>
            <a:lvl8pPr marL="0" indent="0" algn="l">
              <a:lnSpc>
                <a:spcPct val="100000"/>
              </a:lnSpc>
              <a:spcBef>
                <a:spcPts val="0"/>
              </a:spcBef>
              <a:spcAft>
                <a:spcPts val="0"/>
              </a:spcAft>
              <a:buNone/>
              <a:defRPr sz="1400">
                <a:solidFill>
                  <a:schemeClr val="bg1"/>
                </a:solidFill>
              </a:defRPr>
            </a:lvl8pPr>
            <a:lvl9pPr marL="0" indent="0" algn="l">
              <a:lnSpc>
                <a:spcPct val="100000"/>
              </a:lnSpc>
              <a:spcBef>
                <a:spcPts val="0"/>
              </a:spcBef>
              <a:spcAft>
                <a:spcPts val="0"/>
              </a:spcAft>
              <a:buNone/>
              <a:defRPr sz="1400">
                <a:solidFill>
                  <a:schemeClr val="bg1"/>
                </a:solidFill>
              </a:defRPr>
            </a:lvl9pPr>
          </a:lstStyle>
          <a:p>
            <a:r>
              <a:rPr lang="en-US" dirty="0"/>
              <a:t>[Presentation subtitle]</a:t>
            </a:r>
          </a:p>
        </p:txBody>
      </p:sp>
    </p:spTree>
    <p:extLst>
      <p:ext uri="{BB962C8B-B14F-4D97-AF65-F5344CB8AC3E}">
        <p14:creationId xmlns:p14="http://schemas.microsoft.com/office/powerpoint/2010/main" val="7269206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nfographic and Chart">
    <p:spTree>
      <p:nvGrpSpPr>
        <p:cNvPr id="1" name=""/>
        <p:cNvGrpSpPr/>
        <p:nvPr/>
      </p:nvGrpSpPr>
      <p:grpSpPr>
        <a:xfrm>
          <a:off x="0" y="0"/>
          <a:ext cx="0" cy="0"/>
          <a:chOff x="0" y="0"/>
          <a:chExt cx="0" cy="0"/>
        </a:xfrm>
      </p:grpSpPr>
      <p:sp>
        <p:nvSpPr>
          <p:cNvPr id="8" name="Rectangle 7"/>
          <p:cNvSpPr/>
          <p:nvPr/>
        </p:nvSpPr>
        <p:spPr bwMode="hidden">
          <a:xfrm>
            <a:off x="0" y="2103438"/>
            <a:ext cx="3017838" cy="4068762"/>
          </a:xfrm>
          <a:prstGeom prst="rect">
            <a:avLst/>
          </a:prstGeom>
          <a:solidFill>
            <a:srgbClr val="D04A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0" name="Text Placeholder 9"/>
          <p:cNvSpPr>
            <a:spLocks noGrp="1"/>
          </p:cNvSpPr>
          <p:nvPr>
            <p:ph type="body" sz="quarter" idx="14" hasCustomPrompt="1"/>
          </p:nvPr>
        </p:nvSpPr>
        <p:spPr>
          <a:xfrm>
            <a:off x="457200" y="2377440"/>
            <a:ext cx="2423159" cy="1188720"/>
          </a:xfrm>
        </p:spPr>
        <p:txBody>
          <a:bodyPr tIns="0" bIns="0" anchor="t" anchorCtr="0"/>
          <a:lstStyle>
            <a:lvl1pPr>
              <a:lnSpc>
                <a:spcPct val="80000"/>
              </a:lnSpc>
              <a:spcBef>
                <a:spcPts val="0"/>
              </a:spcBef>
              <a:spcAft>
                <a:spcPts val="0"/>
              </a:spcAft>
              <a:defRPr sz="9600" b="1" spc="-75" baseline="0">
                <a:solidFill>
                  <a:schemeClr val="bg1"/>
                </a:solidFill>
              </a:defRPr>
            </a:lvl1pPr>
          </a:lstStyle>
          <a:p>
            <a:pPr lvl="0"/>
            <a:r>
              <a:rPr lang="en-US" dirty="0"/>
              <a:t>00%</a:t>
            </a:r>
          </a:p>
        </p:txBody>
      </p:sp>
      <p:sp>
        <p:nvSpPr>
          <p:cNvPr id="3" name="Content Placeholder 2"/>
          <p:cNvSpPr>
            <a:spLocks noGrp="1"/>
          </p:cNvSpPr>
          <p:nvPr>
            <p:ph idx="1" hasCustomPrompt="1"/>
          </p:nvPr>
        </p:nvSpPr>
        <p:spPr>
          <a:xfrm>
            <a:off x="457199" y="3566160"/>
            <a:ext cx="2423160" cy="2468880"/>
          </a:xfrm>
        </p:spPr>
        <p:txBody>
          <a:bodyPr/>
          <a:lstStyle>
            <a:lvl1pPr>
              <a:lnSpc>
                <a:spcPct val="100000"/>
              </a:lnSpc>
              <a:spcBef>
                <a:spcPts val="0"/>
              </a:spcBef>
              <a:spcAft>
                <a:spcPts val="0"/>
              </a:spcAft>
              <a:defRPr sz="1400" b="0">
                <a:solidFill>
                  <a:schemeClr val="bg1"/>
                </a:solidFill>
              </a:defRPr>
            </a:lvl1pPr>
            <a:lvl2pPr marL="137160" indent="-137160">
              <a:lnSpc>
                <a:spcPct val="100000"/>
              </a:lnSpc>
              <a:spcBef>
                <a:spcPts val="0"/>
              </a:spcBef>
              <a:spcAft>
                <a:spcPts val="0"/>
              </a:spcAft>
              <a:buFont typeface="Arial" panose="020B0604020202020204" pitchFamily="34" charset="0"/>
              <a:buChar char="•"/>
              <a:defRPr sz="1400" b="0">
                <a:solidFill>
                  <a:schemeClr val="bg1"/>
                </a:solidFill>
              </a:defRPr>
            </a:lvl2pPr>
            <a:lvl3pPr marL="274320" indent="-137160">
              <a:lnSpc>
                <a:spcPct val="100000"/>
              </a:lnSpc>
              <a:spcBef>
                <a:spcPts val="0"/>
              </a:spcBef>
              <a:spcAft>
                <a:spcPts val="0"/>
              </a:spcAft>
              <a:buFont typeface="Arial" panose="020B0604020202020204" pitchFamily="34" charset="0"/>
              <a:buChar char="–"/>
              <a:defRPr sz="1400" b="0">
                <a:solidFill>
                  <a:schemeClr val="bg1"/>
                </a:solidFill>
              </a:defRPr>
            </a:lvl3pPr>
            <a:lvl4pPr marL="411480" indent="-137160">
              <a:lnSpc>
                <a:spcPct val="100000"/>
              </a:lnSpc>
              <a:spcBef>
                <a:spcPts val="0"/>
              </a:spcBef>
              <a:spcAft>
                <a:spcPts val="0"/>
              </a:spcAft>
              <a:buFont typeface="Arial" panose="020B0604020202020204" pitchFamily="34" charset="0"/>
              <a:buChar char="•"/>
              <a:defRPr sz="1400" b="0">
                <a:solidFill>
                  <a:schemeClr val="bg1"/>
                </a:solidFill>
              </a:defRPr>
            </a:lvl4pPr>
            <a:lvl5pPr marL="548640" indent="-137160">
              <a:lnSpc>
                <a:spcPct val="100000"/>
              </a:lnSpc>
              <a:spcBef>
                <a:spcPts val="0"/>
              </a:spcBef>
              <a:spcAft>
                <a:spcPts val="0"/>
              </a:spcAft>
              <a:buFont typeface="Arial" panose="020B0604020202020204" pitchFamily="34" charset="0"/>
              <a:buChar char="–"/>
              <a:defRPr sz="1400" b="0">
                <a:solidFill>
                  <a:schemeClr val="bg1"/>
                </a:solidFill>
              </a:defRPr>
            </a:lvl5pPr>
            <a:lvl6pPr marL="685800" indent="-137160">
              <a:spcBef>
                <a:spcPts val="0"/>
              </a:spcBef>
              <a:buFont typeface="Arial" panose="020B0604020202020204" pitchFamily="34" charset="0"/>
              <a:buChar char="•"/>
              <a:defRPr sz="1400">
                <a:solidFill>
                  <a:schemeClr val="bg1"/>
                </a:solidFill>
              </a:defRPr>
            </a:lvl6pPr>
            <a:lvl7pPr marL="822960" indent="-137160">
              <a:spcBef>
                <a:spcPts val="0"/>
              </a:spcBef>
              <a:buFont typeface="Arial" panose="020B0604020202020204" pitchFamily="34" charset="0"/>
              <a:buChar char="–"/>
              <a:defRPr sz="1400">
                <a:solidFill>
                  <a:schemeClr val="bg1"/>
                </a:solidFill>
              </a:defRPr>
            </a:lvl7pPr>
            <a:lvl8pPr marL="960120" indent="-137160">
              <a:spcBef>
                <a:spcPts val="0"/>
              </a:spcBef>
              <a:buFont typeface="Arial" panose="020B0604020202020204" pitchFamily="34" charset="0"/>
              <a:buChar char="•"/>
              <a:defRPr sz="1400">
                <a:solidFill>
                  <a:schemeClr val="bg1"/>
                </a:solidFill>
              </a:defRPr>
            </a:lvl8pPr>
            <a:lvl9pPr marL="1097280" indent="-137160">
              <a:spcBef>
                <a:spcPts val="0"/>
              </a:spcBef>
              <a:buFont typeface="Arial" panose="020B0604020202020204" pitchFamily="34" charset="0"/>
              <a:buChar char="–"/>
              <a:defRPr sz="1400">
                <a:solidFill>
                  <a:schemeClr val="bg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lang="en-GB" dirty="0"/>
          </a:p>
        </p:txBody>
      </p:sp>
      <p:sp>
        <p:nvSpPr>
          <p:cNvPr id="9" name="Chart Placeholder 8"/>
          <p:cNvSpPr>
            <a:spLocks noGrp="1"/>
          </p:cNvSpPr>
          <p:nvPr>
            <p:ph type="chart" sz="quarter" idx="13"/>
          </p:nvPr>
        </p:nvSpPr>
        <p:spPr>
          <a:xfrm>
            <a:off x="3292475" y="2103438"/>
            <a:ext cx="5394326" cy="4068762"/>
          </a:xfrm>
        </p:spPr>
        <p:txBody>
          <a:bodyPr anchor="ctr" anchorCtr="0"/>
          <a:lstStyle>
            <a:lvl1pPr algn="ctr">
              <a:defRPr sz="1000" b="0">
                <a:solidFill>
                  <a:schemeClr val="tx1"/>
                </a:solidFill>
              </a:defRPr>
            </a:lvl1pPr>
          </a:lstStyle>
          <a:p>
            <a:r>
              <a:rPr lang="en-US"/>
              <a:t>Click icon to add chart</a:t>
            </a:r>
            <a:endParaRPr lang="en-GB" dirty="0"/>
          </a:p>
        </p:txBody>
      </p:sp>
      <p:sp>
        <p:nvSpPr>
          <p:cNvPr id="6" name="Slide Number Placeholder 5">
            <a:extLst>
              <a:ext uri="{FF2B5EF4-FFF2-40B4-BE49-F238E27FC236}">
                <a16:creationId xmlns:a16="http://schemas.microsoft.com/office/drawing/2014/main" id="{696E2E86-965C-BE4A-BDD2-8C3B0C7986E3}"/>
              </a:ext>
            </a:extLst>
          </p:cNvPr>
          <p:cNvSpPr>
            <a:spLocks noGrp="1"/>
          </p:cNvSpPr>
          <p:nvPr>
            <p:ph type="sldNum" sz="quarter" idx="16"/>
          </p:nvPr>
        </p:nvSpPr>
        <p:spPr/>
        <p:txBody>
          <a:bodyPr/>
          <a:lstStyle/>
          <a:p>
            <a:fld id="{7870704B-CE94-48CC-AF30-84932A1262A7}" type="slidenum">
              <a:rPr lang="en-GB" smtClean="0"/>
              <a:pPr/>
              <a:t>‹#›</a:t>
            </a:fld>
            <a:endParaRPr lang="en-GB" dirty="0"/>
          </a:p>
        </p:txBody>
      </p:sp>
      <p:sp>
        <p:nvSpPr>
          <p:cNvPr id="2" name="Title 1">
            <a:extLst>
              <a:ext uri="{FF2B5EF4-FFF2-40B4-BE49-F238E27FC236}">
                <a16:creationId xmlns:a16="http://schemas.microsoft.com/office/drawing/2014/main" id="{D137C0C6-32A8-B145-8318-F126C9BFEF1D}"/>
              </a:ext>
            </a:extLst>
          </p:cNvPr>
          <p:cNvSpPr>
            <a:spLocks noGrp="1"/>
          </p:cNvSpPr>
          <p:nvPr>
            <p:ph type="title" hasCustomPrompt="1"/>
          </p:nvPr>
        </p:nvSpPr>
        <p:spPr/>
        <p:txBody>
          <a:bodyPr/>
          <a:lstStyle>
            <a:lvl1pPr>
              <a:defRPr/>
            </a:lvl1pPr>
          </a:lstStyle>
          <a:p>
            <a:r>
              <a:rPr lang="en-US" dirty="0"/>
              <a:t>[Slide title]</a:t>
            </a:r>
          </a:p>
        </p:txBody>
      </p:sp>
      <p:sp>
        <p:nvSpPr>
          <p:cNvPr id="4" name="Date Placeholder 3">
            <a:extLst>
              <a:ext uri="{FF2B5EF4-FFF2-40B4-BE49-F238E27FC236}">
                <a16:creationId xmlns:a16="http://schemas.microsoft.com/office/drawing/2014/main" id="{A4A65EF1-CEAF-F445-A59A-E5074B9510AA}"/>
              </a:ext>
            </a:extLst>
          </p:cNvPr>
          <p:cNvSpPr>
            <a:spLocks noGrp="1"/>
          </p:cNvSpPr>
          <p:nvPr>
            <p:ph type="dt" sz="half" idx="17"/>
          </p:nvPr>
        </p:nvSpPr>
        <p:spPr/>
        <p:txBody>
          <a:bodyPr/>
          <a:lstStyle/>
          <a:p>
            <a:r>
              <a:rPr lang="en-US"/>
              <a:t>Date</a:t>
            </a:r>
            <a:endParaRPr lang="en-US" dirty="0"/>
          </a:p>
        </p:txBody>
      </p:sp>
      <p:sp>
        <p:nvSpPr>
          <p:cNvPr id="5" name="Footer Placeholder 4">
            <a:extLst>
              <a:ext uri="{FF2B5EF4-FFF2-40B4-BE49-F238E27FC236}">
                <a16:creationId xmlns:a16="http://schemas.microsoft.com/office/drawing/2014/main" id="{B808188E-F619-9541-B095-3B24111E039B}"/>
              </a:ext>
            </a:extLst>
          </p:cNvPr>
          <p:cNvSpPr>
            <a:spLocks noGrp="1"/>
          </p:cNvSpPr>
          <p:nvPr>
            <p:ph type="ftr" sz="quarter" idx="18"/>
          </p:nvPr>
        </p:nvSpPr>
        <p:spPr/>
        <p:txBody>
          <a:bodyPr/>
          <a:lstStyle/>
          <a:p>
            <a:pPr algn="l"/>
            <a:r>
              <a:rPr lang="en-US"/>
              <a:t>Presentation Title</a:t>
            </a:r>
            <a:endParaRPr lang="en-US" dirty="0"/>
          </a:p>
        </p:txBody>
      </p:sp>
    </p:spTree>
    <p:extLst>
      <p:ext uri="{BB962C8B-B14F-4D97-AF65-F5344CB8AC3E}">
        <p14:creationId xmlns:p14="http://schemas.microsoft.com/office/powerpoint/2010/main" val="144441857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hree Content Infographic">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57200" y="3611880"/>
            <a:ext cx="2560638" cy="2560319"/>
          </a:xfrm>
        </p:spPr>
        <p:txBody>
          <a:bodyPr/>
          <a:lstStyle>
            <a:lvl1pPr>
              <a:spcBef>
                <a:spcPts val="0"/>
              </a:spcBef>
              <a:spcAft>
                <a:spcPts val="450"/>
              </a:spcAft>
              <a:defRPr>
                <a:solidFill>
                  <a:schemeClr val="accent3"/>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p:cNvSpPr>
            <a:spLocks noGrp="1"/>
          </p:cNvSpPr>
          <p:nvPr>
            <p:ph type="body" sz="quarter" idx="14" hasCustomPrompt="1"/>
          </p:nvPr>
        </p:nvSpPr>
        <p:spPr>
          <a:xfrm>
            <a:off x="457200" y="2103438"/>
            <a:ext cx="2560638" cy="1325562"/>
          </a:xfrm>
        </p:spPr>
        <p:txBody>
          <a:bodyPr anchor="ctr" anchorCtr="0"/>
          <a:lstStyle>
            <a:lvl1pPr>
              <a:lnSpc>
                <a:spcPct val="100000"/>
              </a:lnSpc>
              <a:defRPr sz="7200" b="0" spc="-75" baseline="0">
                <a:solidFill>
                  <a:schemeClr val="accent3"/>
                </a:solidFill>
              </a:defRPr>
            </a:lvl1pPr>
          </a:lstStyle>
          <a:p>
            <a:pPr lvl="0"/>
            <a:r>
              <a:rPr lang="en-US" dirty="0"/>
              <a:t>00%</a:t>
            </a:r>
          </a:p>
        </p:txBody>
      </p:sp>
      <p:sp>
        <p:nvSpPr>
          <p:cNvPr id="13" name="Text Placeholder 9"/>
          <p:cNvSpPr>
            <a:spLocks noGrp="1"/>
          </p:cNvSpPr>
          <p:nvPr>
            <p:ph type="body" sz="quarter" idx="15" hasCustomPrompt="1"/>
          </p:nvPr>
        </p:nvSpPr>
        <p:spPr>
          <a:xfrm>
            <a:off x="3292475" y="2103438"/>
            <a:ext cx="2559050" cy="1325562"/>
          </a:xfrm>
        </p:spPr>
        <p:txBody>
          <a:bodyPr anchor="ctr" anchorCtr="0"/>
          <a:lstStyle>
            <a:lvl1pPr>
              <a:lnSpc>
                <a:spcPct val="100000"/>
              </a:lnSpc>
              <a:defRPr sz="7200" b="0" spc="-75" baseline="0">
                <a:solidFill>
                  <a:schemeClr val="tx2"/>
                </a:solidFill>
              </a:defRPr>
            </a:lvl1pPr>
          </a:lstStyle>
          <a:p>
            <a:pPr lvl="0"/>
            <a:r>
              <a:rPr lang="en-US" dirty="0"/>
              <a:t>00%</a:t>
            </a:r>
            <a:endParaRPr lang="en-GB" dirty="0"/>
          </a:p>
        </p:txBody>
      </p:sp>
      <p:sp>
        <p:nvSpPr>
          <p:cNvPr id="14" name="Text Placeholder 9"/>
          <p:cNvSpPr>
            <a:spLocks noGrp="1"/>
          </p:cNvSpPr>
          <p:nvPr>
            <p:ph type="body" sz="quarter" idx="16" hasCustomPrompt="1"/>
          </p:nvPr>
        </p:nvSpPr>
        <p:spPr>
          <a:xfrm>
            <a:off x="6126164" y="2103438"/>
            <a:ext cx="2560636" cy="1325562"/>
          </a:xfrm>
        </p:spPr>
        <p:txBody>
          <a:bodyPr anchor="ctr" anchorCtr="0"/>
          <a:lstStyle>
            <a:lvl1pPr>
              <a:lnSpc>
                <a:spcPct val="100000"/>
              </a:lnSpc>
              <a:defRPr sz="7200" b="0" spc="-75" baseline="0">
                <a:solidFill>
                  <a:schemeClr val="accent1"/>
                </a:solidFill>
              </a:defRPr>
            </a:lvl1pPr>
          </a:lstStyle>
          <a:p>
            <a:pPr lvl="0"/>
            <a:r>
              <a:rPr lang="en-US" dirty="0"/>
              <a:t>00%</a:t>
            </a:r>
            <a:endParaRPr lang="en-GB" dirty="0"/>
          </a:p>
        </p:txBody>
      </p:sp>
      <p:sp>
        <p:nvSpPr>
          <p:cNvPr id="7" name="Slide Number Placeholder 6">
            <a:extLst>
              <a:ext uri="{FF2B5EF4-FFF2-40B4-BE49-F238E27FC236}">
                <a16:creationId xmlns:a16="http://schemas.microsoft.com/office/drawing/2014/main" id="{6BC21E25-BA96-8149-8793-205BDC263584}"/>
              </a:ext>
            </a:extLst>
          </p:cNvPr>
          <p:cNvSpPr>
            <a:spLocks noGrp="1"/>
          </p:cNvSpPr>
          <p:nvPr>
            <p:ph type="sldNum" sz="quarter" idx="18"/>
          </p:nvPr>
        </p:nvSpPr>
        <p:spPr/>
        <p:txBody>
          <a:bodyPr/>
          <a:lstStyle/>
          <a:p>
            <a:fld id="{7870704B-CE94-48CC-AF30-84932A1262A7}" type="slidenum">
              <a:rPr lang="en-GB" smtClean="0"/>
              <a:pPr/>
              <a:t>‹#›</a:t>
            </a:fld>
            <a:endParaRPr lang="en-GB" dirty="0"/>
          </a:p>
        </p:txBody>
      </p:sp>
      <p:sp>
        <p:nvSpPr>
          <p:cNvPr id="15" name="Content Placeholder 2">
            <a:extLst>
              <a:ext uri="{FF2B5EF4-FFF2-40B4-BE49-F238E27FC236}">
                <a16:creationId xmlns:a16="http://schemas.microsoft.com/office/drawing/2014/main" id="{904FBFED-85D0-8C43-84C6-BADD19241EDC}"/>
              </a:ext>
            </a:extLst>
          </p:cNvPr>
          <p:cNvSpPr>
            <a:spLocks noGrp="1"/>
          </p:cNvSpPr>
          <p:nvPr>
            <p:ph sz="half" idx="19" hasCustomPrompt="1"/>
          </p:nvPr>
        </p:nvSpPr>
        <p:spPr>
          <a:xfrm>
            <a:off x="3292475" y="3611881"/>
            <a:ext cx="2559050" cy="2560318"/>
          </a:xfrm>
        </p:spPr>
        <p:txBody>
          <a:bodyPr/>
          <a:lstStyle>
            <a:lvl1pPr>
              <a:spcBef>
                <a:spcPts val="0"/>
              </a:spcBef>
              <a:spcAft>
                <a:spcPts val="450"/>
              </a:spcAft>
              <a:defRPr>
                <a:solidFill>
                  <a:schemeClr val="tx2"/>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Content Placeholder 2">
            <a:extLst>
              <a:ext uri="{FF2B5EF4-FFF2-40B4-BE49-F238E27FC236}">
                <a16:creationId xmlns:a16="http://schemas.microsoft.com/office/drawing/2014/main" id="{C7D43B0B-6C29-D449-BC95-219F98DA27E0}"/>
              </a:ext>
            </a:extLst>
          </p:cNvPr>
          <p:cNvSpPr>
            <a:spLocks noGrp="1"/>
          </p:cNvSpPr>
          <p:nvPr>
            <p:ph sz="half" idx="20" hasCustomPrompt="1"/>
          </p:nvPr>
        </p:nvSpPr>
        <p:spPr>
          <a:xfrm>
            <a:off x="6123781" y="3611880"/>
            <a:ext cx="2563020" cy="2560319"/>
          </a:xfrm>
        </p:spPr>
        <p:txBody>
          <a:bodyPr/>
          <a:lstStyle>
            <a:lvl1pPr>
              <a:spcBef>
                <a:spcPts val="0"/>
              </a:spcBef>
              <a:spcAft>
                <a:spcPts val="450"/>
              </a:spcAft>
              <a:defRPr>
                <a:solidFill>
                  <a:schemeClr val="accent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a:extLst>
              <a:ext uri="{FF2B5EF4-FFF2-40B4-BE49-F238E27FC236}">
                <a16:creationId xmlns:a16="http://schemas.microsoft.com/office/drawing/2014/main" id="{B59AFA9F-4562-9340-A58A-96B2F882CD11}"/>
              </a:ext>
            </a:extLst>
          </p:cNvPr>
          <p:cNvSpPr>
            <a:spLocks noGrp="1"/>
          </p:cNvSpPr>
          <p:nvPr>
            <p:ph type="title" hasCustomPrompt="1"/>
          </p:nvPr>
        </p:nvSpPr>
        <p:spPr/>
        <p:txBody>
          <a:bodyPr/>
          <a:lstStyle>
            <a:lvl1pPr>
              <a:defRPr/>
            </a:lvl1pPr>
          </a:lstStyle>
          <a:p>
            <a:r>
              <a:rPr lang="en-US" dirty="0"/>
              <a:t>[Slide title]</a:t>
            </a:r>
          </a:p>
        </p:txBody>
      </p:sp>
      <p:sp>
        <p:nvSpPr>
          <p:cNvPr id="4" name="Date Placeholder 3">
            <a:extLst>
              <a:ext uri="{FF2B5EF4-FFF2-40B4-BE49-F238E27FC236}">
                <a16:creationId xmlns:a16="http://schemas.microsoft.com/office/drawing/2014/main" id="{071C449D-C44F-874F-BEBB-D3529ED953D2}"/>
              </a:ext>
            </a:extLst>
          </p:cNvPr>
          <p:cNvSpPr>
            <a:spLocks noGrp="1"/>
          </p:cNvSpPr>
          <p:nvPr>
            <p:ph type="dt" sz="half" idx="21"/>
          </p:nvPr>
        </p:nvSpPr>
        <p:spPr/>
        <p:txBody>
          <a:bodyPr/>
          <a:lstStyle/>
          <a:p>
            <a:r>
              <a:rPr lang="en-US"/>
              <a:t>Date</a:t>
            </a:r>
            <a:endParaRPr lang="en-US" dirty="0"/>
          </a:p>
        </p:txBody>
      </p:sp>
      <p:sp>
        <p:nvSpPr>
          <p:cNvPr id="5" name="Footer Placeholder 4">
            <a:extLst>
              <a:ext uri="{FF2B5EF4-FFF2-40B4-BE49-F238E27FC236}">
                <a16:creationId xmlns:a16="http://schemas.microsoft.com/office/drawing/2014/main" id="{AFD54D84-486B-6B4C-9864-432C3D64A88A}"/>
              </a:ext>
            </a:extLst>
          </p:cNvPr>
          <p:cNvSpPr>
            <a:spLocks noGrp="1"/>
          </p:cNvSpPr>
          <p:nvPr>
            <p:ph type="ftr" sz="quarter" idx="22"/>
          </p:nvPr>
        </p:nvSpPr>
        <p:spPr/>
        <p:txBody>
          <a:bodyPr/>
          <a:lstStyle/>
          <a:p>
            <a:pPr algn="l"/>
            <a:r>
              <a:rPr lang="en-US"/>
              <a:t>Presentation Title</a:t>
            </a:r>
            <a:endParaRPr lang="en-US" dirty="0"/>
          </a:p>
        </p:txBody>
      </p:sp>
    </p:spTree>
    <p:extLst>
      <p:ext uri="{BB962C8B-B14F-4D97-AF65-F5344CB8AC3E}">
        <p14:creationId xmlns:p14="http://schemas.microsoft.com/office/powerpoint/2010/main" val="6266351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One Column Content Dark">
    <p:bg>
      <p:bgPr>
        <a:solidFill>
          <a:srgbClr val="464646"/>
        </a:solid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2103438"/>
            <a:ext cx="2560638" cy="406876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2" name="Title 1">
            <a:extLst>
              <a:ext uri="{FF2B5EF4-FFF2-40B4-BE49-F238E27FC236}">
                <a16:creationId xmlns:a16="http://schemas.microsoft.com/office/drawing/2014/main" id="{84F45A2C-21CF-844D-BAA9-38BBD8E24751}"/>
              </a:ext>
            </a:extLst>
          </p:cNvPr>
          <p:cNvSpPr>
            <a:spLocks noGrp="1"/>
          </p:cNvSpPr>
          <p:nvPr>
            <p:ph type="title" hasCustomPrompt="1"/>
          </p:nvPr>
        </p:nvSpPr>
        <p:spPr/>
        <p:txBody>
          <a:bodyPr/>
          <a:lstStyle>
            <a:lvl1pPr>
              <a:defRPr>
                <a:solidFill>
                  <a:schemeClr val="tx1"/>
                </a:solidFill>
              </a:defRPr>
            </a:lvl1pPr>
          </a:lstStyle>
          <a:p>
            <a:r>
              <a:rPr lang="en-US" dirty="0"/>
              <a:t>[Slide title]</a:t>
            </a:r>
          </a:p>
        </p:txBody>
      </p:sp>
      <p:sp>
        <p:nvSpPr>
          <p:cNvPr id="7" name="Date Placeholder 6">
            <a:extLst>
              <a:ext uri="{FF2B5EF4-FFF2-40B4-BE49-F238E27FC236}">
                <a16:creationId xmlns:a16="http://schemas.microsoft.com/office/drawing/2014/main" id="{C06EEE54-2307-1445-A475-186DBC43AEE2}"/>
              </a:ext>
            </a:extLst>
          </p:cNvPr>
          <p:cNvSpPr>
            <a:spLocks noGrp="1"/>
          </p:cNvSpPr>
          <p:nvPr>
            <p:ph type="dt" sz="half" idx="10"/>
          </p:nvPr>
        </p:nvSpPr>
        <p:spPr/>
        <p:txBody>
          <a:bodyPr/>
          <a:lstStyle/>
          <a:p>
            <a:r>
              <a:rPr lang="en-US"/>
              <a:t>Date</a:t>
            </a:r>
            <a:endParaRPr lang="en-US" dirty="0"/>
          </a:p>
        </p:txBody>
      </p:sp>
      <p:sp>
        <p:nvSpPr>
          <p:cNvPr id="8" name="Footer Placeholder 7">
            <a:extLst>
              <a:ext uri="{FF2B5EF4-FFF2-40B4-BE49-F238E27FC236}">
                <a16:creationId xmlns:a16="http://schemas.microsoft.com/office/drawing/2014/main" id="{372F59F9-E044-8A4A-9E44-9E98CC8E6AB4}"/>
              </a:ext>
            </a:extLst>
          </p:cNvPr>
          <p:cNvSpPr>
            <a:spLocks noGrp="1"/>
          </p:cNvSpPr>
          <p:nvPr>
            <p:ph type="ftr" sz="quarter" idx="11"/>
          </p:nvPr>
        </p:nvSpPr>
        <p:spPr/>
        <p:txBody>
          <a:bodyPr/>
          <a:lstStyle/>
          <a:p>
            <a:pPr algn="l"/>
            <a:r>
              <a:rPr lang="en-US"/>
              <a:t>Presentation Title</a:t>
            </a:r>
            <a:endParaRPr lang="en-US" dirty="0"/>
          </a:p>
        </p:txBody>
      </p:sp>
      <p:sp>
        <p:nvSpPr>
          <p:cNvPr id="11" name="Slide Number Placeholder 10">
            <a:extLst>
              <a:ext uri="{FF2B5EF4-FFF2-40B4-BE49-F238E27FC236}">
                <a16:creationId xmlns:a16="http://schemas.microsoft.com/office/drawing/2014/main" id="{0B3BCF99-295D-734B-BDBC-CFE7785A81C5}"/>
              </a:ext>
            </a:extLst>
          </p:cNvPr>
          <p:cNvSpPr>
            <a:spLocks noGrp="1"/>
          </p:cNvSpPr>
          <p:nvPr>
            <p:ph type="sldNum" sz="quarter" idx="12"/>
          </p:nvPr>
        </p:nvSpPr>
        <p:spPr/>
        <p:txBody>
          <a:bodyPr/>
          <a:lstStyle/>
          <a:p>
            <a:fld id="{7870704B-CE94-48CC-AF30-84932A1262A7}" type="slidenum">
              <a:rPr lang="en-GB" smtClean="0"/>
              <a:pPr/>
              <a:t>‹#›</a:t>
            </a:fld>
            <a:endParaRPr lang="en-GB" dirty="0"/>
          </a:p>
        </p:txBody>
      </p:sp>
    </p:spTree>
    <p:extLst>
      <p:ext uri="{BB962C8B-B14F-4D97-AF65-F5344CB8AC3E}">
        <p14:creationId xmlns:p14="http://schemas.microsoft.com/office/powerpoint/2010/main" val="767746839"/>
      </p:ext>
    </p:extLst>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One Column Chart Dark">
    <p:bg>
      <p:bgPr>
        <a:solidFill>
          <a:srgbClr val="464646"/>
        </a:solid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2103438"/>
            <a:ext cx="2560638" cy="406876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9" name="Chart Placeholder 8"/>
          <p:cNvSpPr>
            <a:spLocks noGrp="1"/>
          </p:cNvSpPr>
          <p:nvPr>
            <p:ph type="chart" sz="quarter" idx="13"/>
          </p:nvPr>
        </p:nvSpPr>
        <p:spPr>
          <a:xfrm>
            <a:off x="3931920" y="1417320"/>
            <a:ext cx="4754880" cy="4754880"/>
          </a:xfrm>
        </p:spPr>
        <p:txBody>
          <a:bodyPr anchor="ctr" anchorCtr="0"/>
          <a:lstStyle>
            <a:lvl1pPr algn="ctr">
              <a:defRPr sz="1000" b="0">
                <a:solidFill>
                  <a:schemeClr val="tx1"/>
                </a:solidFill>
              </a:defRPr>
            </a:lvl1pPr>
          </a:lstStyle>
          <a:p>
            <a:r>
              <a:rPr lang="en-US"/>
              <a:t>Click icon to add chart</a:t>
            </a:r>
            <a:endParaRPr lang="en-GB" dirty="0"/>
          </a:p>
        </p:txBody>
      </p:sp>
      <p:sp>
        <p:nvSpPr>
          <p:cNvPr id="2" name="Title 1">
            <a:extLst>
              <a:ext uri="{FF2B5EF4-FFF2-40B4-BE49-F238E27FC236}">
                <a16:creationId xmlns:a16="http://schemas.microsoft.com/office/drawing/2014/main" id="{E02C41A2-4875-ED46-96B8-4D12CDE1C249}"/>
              </a:ext>
            </a:extLst>
          </p:cNvPr>
          <p:cNvSpPr>
            <a:spLocks noGrp="1"/>
          </p:cNvSpPr>
          <p:nvPr>
            <p:ph type="title" hasCustomPrompt="1"/>
          </p:nvPr>
        </p:nvSpPr>
        <p:spPr>
          <a:xfrm>
            <a:off x="457200" y="457200"/>
            <a:ext cx="8229600" cy="1371600"/>
          </a:xfrm>
        </p:spPr>
        <p:txBody>
          <a:bodyPr/>
          <a:lstStyle>
            <a:lvl1pPr>
              <a:defRPr>
                <a:solidFill>
                  <a:schemeClr val="tx1"/>
                </a:solidFill>
              </a:defRPr>
            </a:lvl1pPr>
          </a:lstStyle>
          <a:p>
            <a:r>
              <a:rPr lang="en-US" dirty="0"/>
              <a:t>[Slide title]</a:t>
            </a:r>
          </a:p>
        </p:txBody>
      </p:sp>
      <p:sp>
        <p:nvSpPr>
          <p:cNvPr id="4" name="Date Placeholder 3">
            <a:extLst>
              <a:ext uri="{FF2B5EF4-FFF2-40B4-BE49-F238E27FC236}">
                <a16:creationId xmlns:a16="http://schemas.microsoft.com/office/drawing/2014/main" id="{5E85EDC8-F1E3-5646-A23B-62D0B12769C3}"/>
              </a:ext>
            </a:extLst>
          </p:cNvPr>
          <p:cNvSpPr>
            <a:spLocks noGrp="1"/>
          </p:cNvSpPr>
          <p:nvPr>
            <p:ph type="dt" sz="half" idx="14"/>
          </p:nvPr>
        </p:nvSpPr>
        <p:spPr/>
        <p:txBody>
          <a:bodyPr/>
          <a:lstStyle/>
          <a:p>
            <a:r>
              <a:rPr lang="en-US"/>
              <a:t>Date</a:t>
            </a:r>
            <a:endParaRPr lang="en-US" dirty="0"/>
          </a:p>
        </p:txBody>
      </p:sp>
      <p:sp>
        <p:nvSpPr>
          <p:cNvPr id="5" name="Footer Placeholder 4">
            <a:extLst>
              <a:ext uri="{FF2B5EF4-FFF2-40B4-BE49-F238E27FC236}">
                <a16:creationId xmlns:a16="http://schemas.microsoft.com/office/drawing/2014/main" id="{53635A7F-8635-7F40-969D-17C23640648C}"/>
              </a:ext>
            </a:extLst>
          </p:cNvPr>
          <p:cNvSpPr>
            <a:spLocks noGrp="1"/>
          </p:cNvSpPr>
          <p:nvPr>
            <p:ph type="ftr" sz="quarter" idx="15"/>
          </p:nvPr>
        </p:nvSpPr>
        <p:spPr/>
        <p:txBody>
          <a:bodyPr/>
          <a:lstStyle/>
          <a:p>
            <a:pPr algn="l"/>
            <a:r>
              <a:rPr lang="en-US"/>
              <a:t>Presentation Title</a:t>
            </a:r>
            <a:endParaRPr lang="en-US" dirty="0"/>
          </a:p>
        </p:txBody>
      </p:sp>
      <p:sp>
        <p:nvSpPr>
          <p:cNvPr id="7" name="Slide Number Placeholder 6">
            <a:extLst>
              <a:ext uri="{FF2B5EF4-FFF2-40B4-BE49-F238E27FC236}">
                <a16:creationId xmlns:a16="http://schemas.microsoft.com/office/drawing/2014/main" id="{9D736C41-8C50-E14D-9FE5-1A6C52F2E155}"/>
              </a:ext>
            </a:extLst>
          </p:cNvPr>
          <p:cNvSpPr>
            <a:spLocks noGrp="1"/>
          </p:cNvSpPr>
          <p:nvPr>
            <p:ph type="sldNum" sz="quarter" idx="16"/>
          </p:nvPr>
        </p:nvSpPr>
        <p:spPr/>
        <p:txBody>
          <a:bodyPr/>
          <a:lstStyle/>
          <a:p>
            <a:fld id="{7870704B-CE94-48CC-AF30-84932A1262A7}" type="slidenum">
              <a:rPr lang="en-GB" smtClean="0"/>
              <a:pPr/>
              <a:t>‹#›</a:t>
            </a:fld>
            <a:endParaRPr lang="en-GB" dirty="0"/>
          </a:p>
        </p:txBody>
      </p:sp>
    </p:spTree>
    <p:extLst>
      <p:ext uri="{BB962C8B-B14F-4D97-AF65-F5344CB8AC3E}">
        <p14:creationId xmlns:p14="http://schemas.microsoft.com/office/powerpoint/2010/main" val="3581681609"/>
      </p:ext>
    </p:extLst>
  </p:cSld>
  <p:clrMapOvr>
    <a:overrideClrMapping bg1="dk1" tx1="lt1" bg2="dk2" tx2="lt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Chart Dark">
    <p:bg>
      <p:bgPr>
        <a:solidFill>
          <a:srgbClr val="464646"/>
        </a:solidFill>
        <a:effectLst/>
      </p:bgPr>
    </p:bg>
    <p:spTree>
      <p:nvGrpSpPr>
        <p:cNvPr id="1" name=""/>
        <p:cNvGrpSpPr/>
        <p:nvPr/>
      </p:nvGrpSpPr>
      <p:grpSpPr>
        <a:xfrm>
          <a:off x="0" y="0"/>
          <a:ext cx="0" cy="0"/>
          <a:chOff x="0" y="0"/>
          <a:chExt cx="0" cy="0"/>
        </a:xfrm>
      </p:grpSpPr>
      <p:sp>
        <p:nvSpPr>
          <p:cNvPr id="8" name="Chart Placeholder 7"/>
          <p:cNvSpPr>
            <a:spLocks noGrp="1"/>
          </p:cNvSpPr>
          <p:nvPr>
            <p:ph type="chart" sz="quarter" idx="13"/>
          </p:nvPr>
        </p:nvSpPr>
        <p:spPr>
          <a:xfrm>
            <a:off x="457200" y="2103438"/>
            <a:ext cx="8229600" cy="4068762"/>
          </a:xfrm>
        </p:spPr>
        <p:txBody>
          <a:bodyPr anchor="ctr" anchorCtr="0"/>
          <a:lstStyle>
            <a:lvl1pPr algn="ctr">
              <a:defRPr sz="1000" b="0">
                <a:solidFill>
                  <a:schemeClr val="tx1"/>
                </a:solidFill>
              </a:defRPr>
            </a:lvl1pPr>
          </a:lstStyle>
          <a:p>
            <a:r>
              <a:rPr lang="en-US"/>
              <a:t>Click icon to add chart</a:t>
            </a:r>
            <a:endParaRPr lang="en-GB" dirty="0"/>
          </a:p>
        </p:txBody>
      </p:sp>
      <p:sp>
        <p:nvSpPr>
          <p:cNvPr id="2" name="Title 1">
            <a:extLst>
              <a:ext uri="{FF2B5EF4-FFF2-40B4-BE49-F238E27FC236}">
                <a16:creationId xmlns:a16="http://schemas.microsoft.com/office/drawing/2014/main" id="{F44206D9-EF8B-BF4E-A93C-BD936733633C}"/>
              </a:ext>
            </a:extLst>
          </p:cNvPr>
          <p:cNvSpPr>
            <a:spLocks noGrp="1"/>
          </p:cNvSpPr>
          <p:nvPr>
            <p:ph type="title" hasCustomPrompt="1"/>
          </p:nvPr>
        </p:nvSpPr>
        <p:spPr/>
        <p:txBody>
          <a:bodyPr/>
          <a:lstStyle>
            <a:lvl1pPr>
              <a:defRPr>
                <a:solidFill>
                  <a:schemeClr val="tx1"/>
                </a:solidFill>
              </a:defRPr>
            </a:lvl1pPr>
          </a:lstStyle>
          <a:p>
            <a:r>
              <a:rPr lang="en-US" dirty="0"/>
              <a:t>[Slide title]</a:t>
            </a:r>
          </a:p>
        </p:txBody>
      </p:sp>
      <p:sp>
        <p:nvSpPr>
          <p:cNvPr id="3" name="Date Placeholder 2">
            <a:extLst>
              <a:ext uri="{FF2B5EF4-FFF2-40B4-BE49-F238E27FC236}">
                <a16:creationId xmlns:a16="http://schemas.microsoft.com/office/drawing/2014/main" id="{6B4F0E37-3A0F-7442-B2AD-7E02C76812FA}"/>
              </a:ext>
            </a:extLst>
          </p:cNvPr>
          <p:cNvSpPr>
            <a:spLocks noGrp="1"/>
          </p:cNvSpPr>
          <p:nvPr>
            <p:ph type="dt" sz="half" idx="14"/>
          </p:nvPr>
        </p:nvSpPr>
        <p:spPr/>
        <p:txBody>
          <a:bodyPr/>
          <a:lstStyle/>
          <a:p>
            <a:r>
              <a:rPr lang="en-US"/>
              <a:t>Date</a:t>
            </a:r>
            <a:endParaRPr lang="en-US" dirty="0"/>
          </a:p>
        </p:txBody>
      </p:sp>
      <p:sp>
        <p:nvSpPr>
          <p:cNvPr id="4" name="Footer Placeholder 3">
            <a:extLst>
              <a:ext uri="{FF2B5EF4-FFF2-40B4-BE49-F238E27FC236}">
                <a16:creationId xmlns:a16="http://schemas.microsoft.com/office/drawing/2014/main" id="{37FD56E0-0DF8-BC46-A569-DF7EC0CC69FD}"/>
              </a:ext>
            </a:extLst>
          </p:cNvPr>
          <p:cNvSpPr>
            <a:spLocks noGrp="1"/>
          </p:cNvSpPr>
          <p:nvPr>
            <p:ph type="ftr" sz="quarter" idx="15"/>
          </p:nvPr>
        </p:nvSpPr>
        <p:spPr/>
        <p:txBody>
          <a:bodyPr/>
          <a:lstStyle/>
          <a:p>
            <a:pPr algn="l"/>
            <a:r>
              <a:rPr lang="en-US"/>
              <a:t>Presentation Title</a:t>
            </a:r>
            <a:endParaRPr lang="en-US" dirty="0"/>
          </a:p>
        </p:txBody>
      </p:sp>
      <p:sp>
        <p:nvSpPr>
          <p:cNvPr id="6" name="Slide Number Placeholder 5">
            <a:extLst>
              <a:ext uri="{FF2B5EF4-FFF2-40B4-BE49-F238E27FC236}">
                <a16:creationId xmlns:a16="http://schemas.microsoft.com/office/drawing/2014/main" id="{AF279FE9-3470-C744-9BB9-7C1EFCC5A05A}"/>
              </a:ext>
            </a:extLst>
          </p:cNvPr>
          <p:cNvSpPr>
            <a:spLocks noGrp="1"/>
          </p:cNvSpPr>
          <p:nvPr>
            <p:ph type="sldNum" sz="quarter" idx="16"/>
          </p:nvPr>
        </p:nvSpPr>
        <p:spPr/>
        <p:txBody>
          <a:bodyPr/>
          <a:lstStyle/>
          <a:p>
            <a:fld id="{7870704B-CE94-48CC-AF30-84932A1262A7}" type="slidenum">
              <a:rPr lang="en-GB" smtClean="0"/>
              <a:pPr/>
              <a:t>‹#›</a:t>
            </a:fld>
            <a:endParaRPr lang="en-GB" dirty="0"/>
          </a:p>
        </p:txBody>
      </p:sp>
    </p:spTree>
    <p:extLst>
      <p:ext uri="{BB962C8B-B14F-4D97-AF65-F5344CB8AC3E}">
        <p14:creationId xmlns:p14="http://schemas.microsoft.com/office/powerpoint/2010/main" val="1735232353"/>
      </p:ext>
    </p:extLst>
  </p:cSld>
  <p:clrMapOvr>
    <a:overrideClrMapping bg1="dk1" tx1="lt1" bg2="dk2" tx2="lt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Quote 1 Image Full">
    <p:bg>
      <p:bgPr>
        <a:solidFill>
          <a:srgbClr val="DEDEDE"/>
        </a:solidFill>
        <a:effectLst/>
      </p:bgPr>
    </p:bg>
    <p:spTree>
      <p:nvGrpSpPr>
        <p:cNvPr id="1" name=""/>
        <p:cNvGrpSpPr/>
        <p:nvPr/>
      </p:nvGrpSpPr>
      <p:grpSpPr>
        <a:xfrm>
          <a:off x="0" y="0"/>
          <a:ext cx="0" cy="0"/>
          <a:chOff x="0" y="0"/>
          <a:chExt cx="0" cy="0"/>
        </a:xfrm>
      </p:grpSpPr>
      <p:sp>
        <p:nvSpPr>
          <p:cNvPr id="10" name="Picture Placeholder 9"/>
          <p:cNvSpPr>
            <a:spLocks noGrp="1"/>
          </p:cNvSpPr>
          <p:nvPr>
            <p:ph type="pic" sz="quarter" idx="14"/>
          </p:nvPr>
        </p:nvSpPr>
        <p:spPr>
          <a:xfrm>
            <a:off x="0" y="5715"/>
            <a:ext cx="9144000" cy="6858000"/>
          </a:xfrm>
          <a:solidFill>
            <a:schemeClr val="tx2"/>
          </a:solidFill>
        </p:spPr>
        <p:txBody>
          <a:bodyPr anchor="ctr" anchorCtr="0"/>
          <a:lstStyle>
            <a:lvl1pPr algn="ctr">
              <a:defRPr sz="1000" b="0">
                <a:solidFill>
                  <a:schemeClr val="bg1"/>
                </a:solidFill>
              </a:defRPr>
            </a:lvl1pPr>
          </a:lstStyle>
          <a:p>
            <a:r>
              <a:rPr lang="en-US"/>
              <a:t>Click icon to add picture</a:t>
            </a:r>
            <a:endParaRPr lang="en-GB" dirty="0"/>
          </a:p>
        </p:txBody>
      </p:sp>
      <p:sp>
        <p:nvSpPr>
          <p:cNvPr id="3" name="Content Placeholder 2"/>
          <p:cNvSpPr>
            <a:spLocks noGrp="1"/>
          </p:cNvSpPr>
          <p:nvPr>
            <p:ph idx="1" hasCustomPrompt="1"/>
          </p:nvPr>
        </p:nvSpPr>
        <p:spPr>
          <a:xfrm>
            <a:off x="0" y="1143000"/>
            <a:ext cx="3657600" cy="4572000"/>
          </a:xfrm>
          <a:solidFill>
            <a:srgbClr val="E0301E"/>
          </a:solidFill>
        </p:spPr>
        <p:txBody>
          <a:bodyPr lIns="457200" tIns="1234440" rIns="228600" bIns="228600"/>
          <a:lstStyle>
            <a:lvl1pPr marL="0" indent="0">
              <a:lnSpc>
                <a:spcPct val="90000"/>
              </a:lnSpc>
              <a:spcBef>
                <a:spcPts val="0"/>
              </a:spcBef>
              <a:spcAft>
                <a:spcPts val="1800"/>
              </a:spcAft>
              <a:buFont typeface="Arial" panose="020B0604020202020204" pitchFamily="34" charset="0"/>
              <a:buNone/>
              <a:defRPr sz="2400" b="0">
                <a:solidFill>
                  <a:schemeClr val="tx1"/>
                </a:solidFill>
                <a:latin typeface="+mj-lt"/>
              </a:defRPr>
            </a:lvl1pPr>
            <a:lvl2pPr marL="0" indent="0">
              <a:spcBef>
                <a:spcPts val="0"/>
              </a:spcBef>
              <a:spcAft>
                <a:spcPts val="0"/>
              </a:spcAft>
              <a:buFontTx/>
              <a:buNone/>
              <a:defRPr sz="1400" b="1">
                <a:solidFill>
                  <a:schemeClr val="tx1"/>
                </a:solidFill>
                <a:latin typeface="+mn-lt"/>
              </a:defRPr>
            </a:lvl2pPr>
            <a:lvl3pPr marL="0" indent="0">
              <a:spcBef>
                <a:spcPts val="0"/>
              </a:spcBef>
              <a:spcAft>
                <a:spcPts val="0"/>
              </a:spcAft>
              <a:buFontTx/>
              <a:buNone/>
              <a:defRPr sz="1400" b="0">
                <a:solidFill>
                  <a:schemeClr val="tx1"/>
                </a:solidFill>
                <a:latin typeface="+mn-lt"/>
              </a:defRPr>
            </a:lvl3pPr>
            <a:lvl4pPr marL="0" indent="0">
              <a:spcBef>
                <a:spcPts val="0"/>
              </a:spcBef>
              <a:spcAft>
                <a:spcPts val="0"/>
              </a:spcAft>
              <a:buFontTx/>
              <a:buNone/>
              <a:defRPr sz="1400" b="0">
                <a:solidFill>
                  <a:schemeClr val="tx1"/>
                </a:solidFill>
                <a:latin typeface="+mn-lt"/>
              </a:defRPr>
            </a:lvl4pPr>
            <a:lvl5pPr marL="0" indent="0">
              <a:spcBef>
                <a:spcPts val="0"/>
              </a:spcBef>
              <a:spcAft>
                <a:spcPts val="0"/>
              </a:spcAft>
              <a:buFontTx/>
              <a:buNone/>
              <a:defRPr sz="1400" b="0">
                <a:solidFill>
                  <a:schemeClr val="tx1"/>
                </a:solidFill>
                <a:latin typeface="+mn-lt"/>
              </a:defRPr>
            </a:lvl5pPr>
            <a:lvl6pPr marL="0" indent="0">
              <a:spcBef>
                <a:spcPts val="0"/>
              </a:spcBef>
              <a:spcAft>
                <a:spcPts val="0"/>
              </a:spcAft>
              <a:buFontTx/>
              <a:buNone/>
              <a:defRPr sz="1400">
                <a:solidFill>
                  <a:schemeClr val="tx1"/>
                </a:solidFill>
              </a:defRPr>
            </a:lvl6pPr>
            <a:lvl7pPr marL="0" indent="0">
              <a:spcBef>
                <a:spcPts val="0"/>
              </a:spcBef>
              <a:spcAft>
                <a:spcPts val="0"/>
              </a:spcAft>
              <a:buFontTx/>
              <a:buNone/>
              <a:defRPr sz="1400">
                <a:solidFill>
                  <a:schemeClr val="tx1"/>
                </a:solidFill>
              </a:defRPr>
            </a:lvl7pPr>
            <a:lvl8pPr marL="0" indent="0">
              <a:spcBef>
                <a:spcPts val="0"/>
              </a:spcBef>
              <a:spcAft>
                <a:spcPts val="0"/>
              </a:spcAft>
              <a:buFontTx/>
              <a:buNone/>
              <a:defRPr sz="1400">
                <a:solidFill>
                  <a:schemeClr val="tx1"/>
                </a:solidFill>
              </a:defRPr>
            </a:lvl8pPr>
            <a:lvl9pPr marL="0" indent="0">
              <a:spcBef>
                <a:spcPts val="0"/>
              </a:spcBef>
              <a:spcAft>
                <a:spcPts val="0"/>
              </a:spcAft>
              <a:buFontTx/>
              <a:buNone/>
              <a:defRPr sz="1400">
                <a:solidFill>
                  <a:schemeClr val="tx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7" name="Freeform 5">
            <a:extLst>
              <a:ext uri="{FF2B5EF4-FFF2-40B4-BE49-F238E27FC236}">
                <a16:creationId xmlns:a16="http://schemas.microsoft.com/office/drawing/2014/main" id="{0791959B-69A1-6647-AB14-0868D57C6FD6}"/>
              </a:ext>
            </a:extLst>
          </p:cNvPr>
          <p:cNvSpPr>
            <a:spLocks noChangeAspect="1" noEditPoints="1"/>
          </p:cNvSpPr>
          <p:nvPr userDrawn="1"/>
        </p:nvSpPr>
        <p:spPr bwMode="white">
          <a:xfrm>
            <a:off x="457200" y="1533146"/>
            <a:ext cx="731520" cy="570292"/>
          </a:xfrm>
          <a:custGeom>
            <a:avLst/>
            <a:gdLst>
              <a:gd name="T0" fmla="*/ 1757 w 1811"/>
              <a:gd name="T1" fmla="*/ 1424 h 1424"/>
              <a:gd name="T2" fmla="*/ 1757 w 1811"/>
              <a:gd name="T3" fmla="*/ 1424 h 1424"/>
              <a:gd name="T4" fmla="*/ 1099 w 1811"/>
              <a:gd name="T5" fmla="*/ 1424 h 1424"/>
              <a:gd name="T6" fmla="*/ 1099 w 1811"/>
              <a:gd name="T7" fmla="*/ 953 h 1424"/>
              <a:gd name="T8" fmla="*/ 1149 w 1811"/>
              <a:gd name="T9" fmla="*/ 501 h 1424"/>
              <a:gd name="T10" fmla="*/ 1337 w 1811"/>
              <a:gd name="T11" fmla="*/ 206 h 1424"/>
              <a:gd name="T12" fmla="*/ 1682 w 1811"/>
              <a:gd name="T13" fmla="*/ 0 h 1424"/>
              <a:gd name="T14" fmla="*/ 1811 w 1811"/>
              <a:gd name="T15" fmla="*/ 271 h 1424"/>
              <a:gd name="T16" fmla="*/ 1529 w 1811"/>
              <a:gd name="T17" fmla="*/ 454 h 1424"/>
              <a:gd name="T18" fmla="*/ 1439 w 1811"/>
              <a:gd name="T19" fmla="*/ 766 h 1424"/>
              <a:gd name="T20" fmla="*/ 1757 w 1811"/>
              <a:gd name="T21" fmla="*/ 766 h 1424"/>
              <a:gd name="T22" fmla="*/ 1757 w 1811"/>
              <a:gd name="T23" fmla="*/ 1424 h 1424"/>
              <a:gd name="T24" fmla="*/ 658 w 1811"/>
              <a:gd name="T25" fmla="*/ 1424 h 1424"/>
              <a:gd name="T26" fmla="*/ 658 w 1811"/>
              <a:gd name="T27" fmla="*/ 1424 h 1424"/>
              <a:gd name="T28" fmla="*/ 0 w 1811"/>
              <a:gd name="T29" fmla="*/ 1424 h 1424"/>
              <a:gd name="T30" fmla="*/ 0 w 1811"/>
              <a:gd name="T31" fmla="*/ 953 h 1424"/>
              <a:gd name="T32" fmla="*/ 50 w 1811"/>
              <a:gd name="T33" fmla="*/ 502 h 1424"/>
              <a:gd name="T34" fmla="*/ 236 w 1811"/>
              <a:gd name="T35" fmla="*/ 206 h 1424"/>
              <a:gd name="T36" fmla="*/ 583 w 1811"/>
              <a:gd name="T37" fmla="*/ 0 h 1424"/>
              <a:gd name="T38" fmla="*/ 712 w 1811"/>
              <a:gd name="T39" fmla="*/ 271 h 1424"/>
              <a:gd name="T40" fmla="*/ 430 w 1811"/>
              <a:gd name="T41" fmla="*/ 454 h 1424"/>
              <a:gd name="T42" fmla="*/ 339 w 1811"/>
              <a:gd name="T43" fmla="*/ 766 h 1424"/>
              <a:gd name="T44" fmla="*/ 658 w 1811"/>
              <a:gd name="T45" fmla="*/ 766 h 1424"/>
              <a:gd name="T46" fmla="*/ 658 w 1811"/>
              <a:gd name="T47" fmla="*/ 1424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11" h="1424">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Date Placeholder 1">
            <a:extLst>
              <a:ext uri="{FF2B5EF4-FFF2-40B4-BE49-F238E27FC236}">
                <a16:creationId xmlns:a16="http://schemas.microsoft.com/office/drawing/2014/main" id="{70CF9585-F32D-E84B-8536-FD4FCCCB3740}"/>
              </a:ext>
            </a:extLst>
          </p:cNvPr>
          <p:cNvSpPr>
            <a:spLocks noGrp="1"/>
          </p:cNvSpPr>
          <p:nvPr>
            <p:ph type="dt" sz="half" idx="15"/>
          </p:nvPr>
        </p:nvSpPr>
        <p:spPr/>
        <p:txBody>
          <a:bodyPr/>
          <a:lstStyle/>
          <a:p>
            <a:r>
              <a:rPr lang="en-US"/>
              <a:t>Date</a:t>
            </a:r>
            <a:endParaRPr lang="en-US" dirty="0"/>
          </a:p>
        </p:txBody>
      </p:sp>
      <p:sp>
        <p:nvSpPr>
          <p:cNvPr id="4" name="Footer Placeholder 3">
            <a:extLst>
              <a:ext uri="{FF2B5EF4-FFF2-40B4-BE49-F238E27FC236}">
                <a16:creationId xmlns:a16="http://schemas.microsoft.com/office/drawing/2014/main" id="{995CCD74-BDA4-1646-A9A3-60DA104503D6}"/>
              </a:ext>
            </a:extLst>
          </p:cNvPr>
          <p:cNvSpPr>
            <a:spLocks noGrp="1"/>
          </p:cNvSpPr>
          <p:nvPr>
            <p:ph type="ftr" sz="quarter" idx="16"/>
          </p:nvPr>
        </p:nvSpPr>
        <p:spPr/>
        <p:txBody>
          <a:bodyPr/>
          <a:lstStyle/>
          <a:p>
            <a:pPr algn="l"/>
            <a:r>
              <a:rPr lang="en-US"/>
              <a:t>Presentation Title</a:t>
            </a:r>
            <a:endParaRPr lang="en-US" dirty="0"/>
          </a:p>
        </p:txBody>
      </p:sp>
      <p:sp>
        <p:nvSpPr>
          <p:cNvPr id="5" name="Slide Number Placeholder 4">
            <a:extLst>
              <a:ext uri="{FF2B5EF4-FFF2-40B4-BE49-F238E27FC236}">
                <a16:creationId xmlns:a16="http://schemas.microsoft.com/office/drawing/2014/main" id="{EF839020-F092-F74E-B41D-C9CF20A272CD}"/>
              </a:ext>
            </a:extLst>
          </p:cNvPr>
          <p:cNvSpPr>
            <a:spLocks noGrp="1"/>
          </p:cNvSpPr>
          <p:nvPr>
            <p:ph type="sldNum" sz="quarter" idx="17"/>
          </p:nvPr>
        </p:nvSpPr>
        <p:spPr/>
        <p:txBody>
          <a:bodyPr/>
          <a:lstStyle/>
          <a:p>
            <a:fld id="{7870704B-CE94-48CC-AF30-84932A1262A7}" type="slidenum">
              <a:rPr lang="en-GB" smtClean="0"/>
              <a:pPr/>
              <a:t>‹#›</a:t>
            </a:fld>
            <a:endParaRPr lang="en-GB" dirty="0"/>
          </a:p>
        </p:txBody>
      </p:sp>
    </p:spTree>
    <p:extLst>
      <p:ext uri="{BB962C8B-B14F-4D97-AF65-F5344CB8AC3E}">
        <p14:creationId xmlns:p14="http://schemas.microsoft.com/office/powerpoint/2010/main" val="55447182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Quote 1 Image Orange">
    <p:bg>
      <p:bgPr>
        <a:solidFill>
          <a:srgbClr val="D04A02"/>
        </a:solidFill>
        <a:effectLst/>
      </p:bgPr>
    </p:bg>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4572000" y="0"/>
            <a:ext cx="4572000" cy="6858000"/>
          </a:xfrm>
          <a:solidFill>
            <a:schemeClr val="tx2"/>
          </a:solidFill>
        </p:spPr>
        <p:txBody>
          <a:bodyPr anchor="ctr" anchorCtr="0"/>
          <a:lstStyle>
            <a:lvl1pPr algn="ctr">
              <a:defRPr sz="1000" b="0">
                <a:solidFill>
                  <a:schemeClr val="bg1"/>
                </a:solidFill>
              </a:defRPr>
            </a:lvl1pPr>
          </a:lstStyle>
          <a:p>
            <a:r>
              <a:rPr lang="en-US"/>
              <a:t>Click icon to add picture</a:t>
            </a:r>
            <a:endParaRPr lang="en-GB" dirty="0"/>
          </a:p>
        </p:txBody>
      </p:sp>
      <p:sp>
        <p:nvSpPr>
          <p:cNvPr id="3" name="Content Placeholder 2"/>
          <p:cNvSpPr>
            <a:spLocks noGrp="1"/>
          </p:cNvSpPr>
          <p:nvPr>
            <p:ph idx="1" hasCustomPrompt="1"/>
          </p:nvPr>
        </p:nvSpPr>
        <p:spPr>
          <a:xfrm>
            <a:off x="457199" y="1828800"/>
            <a:ext cx="3979863" cy="4343400"/>
          </a:xfrm>
        </p:spPr>
        <p:txBody>
          <a:bodyPr/>
          <a:lstStyle>
            <a:lvl1pPr>
              <a:lnSpc>
                <a:spcPct val="85000"/>
              </a:lnSpc>
              <a:spcBef>
                <a:spcPts val="0"/>
              </a:spcBef>
              <a:spcAft>
                <a:spcPts val="1800"/>
              </a:spcAft>
              <a:defRPr sz="3200" b="0">
                <a:solidFill>
                  <a:schemeClr val="tx1"/>
                </a:solidFill>
                <a:latin typeface="+mj-lt"/>
              </a:defRPr>
            </a:lvl1pPr>
            <a:lvl2pPr marL="0" indent="0">
              <a:spcBef>
                <a:spcPts val="0"/>
              </a:spcBef>
              <a:spcAft>
                <a:spcPts val="0"/>
              </a:spcAft>
              <a:buFont typeface="Arial" panose="020B0604020202020204" pitchFamily="34" charset="0"/>
              <a:buNone/>
              <a:defRPr sz="1400" b="1">
                <a:solidFill>
                  <a:schemeClr val="tx1"/>
                </a:solidFill>
              </a:defRPr>
            </a:lvl2pPr>
            <a:lvl3pPr marL="0" indent="0">
              <a:spcBef>
                <a:spcPts val="0"/>
              </a:spcBef>
              <a:spcAft>
                <a:spcPts val="0"/>
              </a:spcAft>
              <a:buFontTx/>
              <a:buNone/>
              <a:defRPr sz="1400">
                <a:solidFill>
                  <a:schemeClr val="tx1"/>
                </a:solidFill>
              </a:defRPr>
            </a:lvl3pPr>
            <a:lvl4pPr marL="0" indent="0">
              <a:spcBef>
                <a:spcPts val="0"/>
              </a:spcBef>
              <a:spcAft>
                <a:spcPts val="0"/>
              </a:spcAft>
              <a:buFontTx/>
              <a:buNone/>
              <a:defRPr sz="1400">
                <a:solidFill>
                  <a:schemeClr val="tx1"/>
                </a:solidFill>
              </a:defRPr>
            </a:lvl4pPr>
            <a:lvl5pPr marL="0" indent="0">
              <a:spcBef>
                <a:spcPts val="0"/>
              </a:spcBef>
              <a:spcAft>
                <a:spcPts val="0"/>
              </a:spcAft>
              <a:buFontTx/>
              <a:buNone/>
              <a:defRPr sz="1400">
                <a:solidFill>
                  <a:schemeClr val="tx1"/>
                </a:solidFill>
              </a:defRPr>
            </a:lvl5pPr>
            <a:lvl6pPr marL="0" indent="0">
              <a:spcBef>
                <a:spcPts val="0"/>
              </a:spcBef>
              <a:spcAft>
                <a:spcPts val="0"/>
              </a:spcAft>
              <a:buFontTx/>
              <a:buNone/>
              <a:defRPr sz="1400">
                <a:solidFill>
                  <a:schemeClr val="tx1"/>
                </a:solidFill>
              </a:defRPr>
            </a:lvl6pPr>
            <a:lvl7pPr marL="0" indent="0">
              <a:spcBef>
                <a:spcPts val="0"/>
              </a:spcBef>
              <a:spcAft>
                <a:spcPts val="0"/>
              </a:spcAft>
              <a:buFontTx/>
              <a:buNone/>
              <a:defRPr sz="1400">
                <a:solidFill>
                  <a:schemeClr val="tx1"/>
                </a:solidFill>
              </a:defRPr>
            </a:lvl7pPr>
            <a:lvl8pPr marL="0" indent="0">
              <a:spcBef>
                <a:spcPts val="0"/>
              </a:spcBef>
              <a:spcAft>
                <a:spcPts val="0"/>
              </a:spcAft>
              <a:buFontTx/>
              <a:buNone/>
              <a:defRPr sz="1400">
                <a:solidFill>
                  <a:schemeClr val="tx1"/>
                </a:solidFill>
              </a:defRPr>
            </a:lvl8pPr>
            <a:lvl9pPr marL="0" indent="0">
              <a:spcBef>
                <a:spcPts val="0"/>
              </a:spcBef>
              <a:spcAft>
                <a:spcPts val="0"/>
              </a:spcAft>
              <a:buFontTx/>
              <a:buNone/>
              <a:defRPr sz="1400">
                <a:solidFill>
                  <a:schemeClr val="tx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2" name="Freeform 5">
            <a:extLst>
              <a:ext uri="{FF2B5EF4-FFF2-40B4-BE49-F238E27FC236}">
                <a16:creationId xmlns:a16="http://schemas.microsoft.com/office/drawing/2014/main" id="{31925CFE-E66A-DC40-89DE-F7CD8AA6FAEF}"/>
              </a:ext>
            </a:extLst>
          </p:cNvPr>
          <p:cNvSpPr>
            <a:spLocks noChangeAspect="1" noEditPoints="1"/>
          </p:cNvSpPr>
          <p:nvPr userDrawn="1"/>
        </p:nvSpPr>
        <p:spPr bwMode="white">
          <a:xfrm>
            <a:off x="457200" y="984188"/>
            <a:ext cx="731520" cy="570292"/>
          </a:xfrm>
          <a:custGeom>
            <a:avLst/>
            <a:gdLst>
              <a:gd name="T0" fmla="*/ 1757 w 1811"/>
              <a:gd name="T1" fmla="*/ 1424 h 1424"/>
              <a:gd name="T2" fmla="*/ 1757 w 1811"/>
              <a:gd name="T3" fmla="*/ 1424 h 1424"/>
              <a:gd name="T4" fmla="*/ 1099 w 1811"/>
              <a:gd name="T5" fmla="*/ 1424 h 1424"/>
              <a:gd name="T6" fmla="*/ 1099 w 1811"/>
              <a:gd name="T7" fmla="*/ 953 h 1424"/>
              <a:gd name="T8" fmla="*/ 1149 w 1811"/>
              <a:gd name="T9" fmla="*/ 501 h 1424"/>
              <a:gd name="T10" fmla="*/ 1337 w 1811"/>
              <a:gd name="T11" fmla="*/ 206 h 1424"/>
              <a:gd name="T12" fmla="*/ 1682 w 1811"/>
              <a:gd name="T13" fmla="*/ 0 h 1424"/>
              <a:gd name="T14" fmla="*/ 1811 w 1811"/>
              <a:gd name="T15" fmla="*/ 271 h 1424"/>
              <a:gd name="T16" fmla="*/ 1529 w 1811"/>
              <a:gd name="T17" fmla="*/ 454 h 1424"/>
              <a:gd name="T18" fmla="*/ 1439 w 1811"/>
              <a:gd name="T19" fmla="*/ 766 h 1424"/>
              <a:gd name="T20" fmla="*/ 1757 w 1811"/>
              <a:gd name="T21" fmla="*/ 766 h 1424"/>
              <a:gd name="T22" fmla="*/ 1757 w 1811"/>
              <a:gd name="T23" fmla="*/ 1424 h 1424"/>
              <a:gd name="T24" fmla="*/ 658 w 1811"/>
              <a:gd name="T25" fmla="*/ 1424 h 1424"/>
              <a:gd name="T26" fmla="*/ 658 w 1811"/>
              <a:gd name="T27" fmla="*/ 1424 h 1424"/>
              <a:gd name="T28" fmla="*/ 0 w 1811"/>
              <a:gd name="T29" fmla="*/ 1424 h 1424"/>
              <a:gd name="T30" fmla="*/ 0 w 1811"/>
              <a:gd name="T31" fmla="*/ 953 h 1424"/>
              <a:gd name="T32" fmla="*/ 50 w 1811"/>
              <a:gd name="T33" fmla="*/ 502 h 1424"/>
              <a:gd name="T34" fmla="*/ 236 w 1811"/>
              <a:gd name="T35" fmla="*/ 206 h 1424"/>
              <a:gd name="T36" fmla="*/ 583 w 1811"/>
              <a:gd name="T37" fmla="*/ 0 h 1424"/>
              <a:gd name="T38" fmla="*/ 712 w 1811"/>
              <a:gd name="T39" fmla="*/ 271 h 1424"/>
              <a:gd name="T40" fmla="*/ 430 w 1811"/>
              <a:gd name="T41" fmla="*/ 454 h 1424"/>
              <a:gd name="T42" fmla="*/ 339 w 1811"/>
              <a:gd name="T43" fmla="*/ 766 h 1424"/>
              <a:gd name="T44" fmla="*/ 658 w 1811"/>
              <a:gd name="T45" fmla="*/ 766 h 1424"/>
              <a:gd name="T46" fmla="*/ 658 w 1811"/>
              <a:gd name="T47" fmla="*/ 1424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11" h="1424">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Date Placeholder 1">
            <a:extLst>
              <a:ext uri="{FF2B5EF4-FFF2-40B4-BE49-F238E27FC236}">
                <a16:creationId xmlns:a16="http://schemas.microsoft.com/office/drawing/2014/main" id="{9A13C8D8-3AE1-0A42-8230-4AC58FB7941A}"/>
              </a:ext>
            </a:extLst>
          </p:cNvPr>
          <p:cNvSpPr>
            <a:spLocks noGrp="1"/>
          </p:cNvSpPr>
          <p:nvPr>
            <p:ph type="dt" sz="half" idx="15"/>
          </p:nvPr>
        </p:nvSpPr>
        <p:spPr/>
        <p:txBody>
          <a:bodyPr/>
          <a:lstStyle/>
          <a:p>
            <a:r>
              <a:rPr lang="en-US"/>
              <a:t>Date</a:t>
            </a:r>
            <a:endParaRPr lang="en-US" dirty="0"/>
          </a:p>
        </p:txBody>
      </p:sp>
      <p:sp>
        <p:nvSpPr>
          <p:cNvPr id="4" name="Footer Placeholder 3">
            <a:extLst>
              <a:ext uri="{FF2B5EF4-FFF2-40B4-BE49-F238E27FC236}">
                <a16:creationId xmlns:a16="http://schemas.microsoft.com/office/drawing/2014/main" id="{548D384F-E810-5C45-A6F8-606915F5B158}"/>
              </a:ext>
            </a:extLst>
          </p:cNvPr>
          <p:cNvSpPr>
            <a:spLocks noGrp="1"/>
          </p:cNvSpPr>
          <p:nvPr>
            <p:ph type="ftr" sz="quarter" idx="16"/>
          </p:nvPr>
        </p:nvSpPr>
        <p:spPr/>
        <p:txBody>
          <a:bodyPr/>
          <a:lstStyle/>
          <a:p>
            <a:pPr algn="l"/>
            <a:r>
              <a:rPr lang="en-US"/>
              <a:t>Presentation Title</a:t>
            </a:r>
            <a:endParaRPr lang="en-US" dirty="0"/>
          </a:p>
        </p:txBody>
      </p:sp>
      <p:sp>
        <p:nvSpPr>
          <p:cNvPr id="5" name="Slide Number Placeholder 4">
            <a:extLst>
              <a:ext uri="{FF2B5EF4-FFF2-40B4-BE49-F238E27FC236}">
                <a16:creationId xmlns:a16="http://schemas.microsoft.com/office/drawing/2014/main" id="{6E5B8E6B-82B3-0B4C-8B12-7B7DB33A6AC0}"/>
              </a:ext>
            </a:extLst>
          </p:cNvPr>
          <p:cNvSpPr>
            <a:spLocks noGrp="1"/>
          </p:cNvSpPr>
          <p:nvPr>
            <p:ph type="sldNum" sz="quarter" idx="17"/>
          </p:nvPr>
        </p:nvSpPr>
        <p:spPr/>
        <p:txBody>
          <a:bodyPr/>
          <a:lstStyle/>
          <a:p>
            <a:fld id="{7870704B-CE94-48CC-AF30-84932A1262A7}" type="slidenum">
              <a:rPr lang="en-GB" smtClean="0"/>
              <a:pPr/>
              <a:t>‹#›</a:t>
            </a:fld>
            <a:endParaRPr lang="en-GB" dirty="0"/>
          </a:p>
        </p:txBody>
      </p:sp>
    </p:spTree>
    <p:extLst>
      <p:ext uri="{BB962C8B-B14F-4D97-AF65-F5344CB8AC3E}">
        <p14:creationId xmlns:p14="http://schemas.microsoft.com/office/powerpoint/2010/main" val="387430133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Quote 1 Imag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4572000" y="0"/>
            <a:ext cx="4572000" cy="6858000"/>
          </a:xfrm>
          <a:solidFill>
            <a:schemeClr val="bg2"/>
          </a:solidFill>
        </p:spPr>
        <p:txBody>
          <a:bodyPr anchor="ctr" anchorCtr="0"/>
          <a:lstStyle>
            <a:lvl1pPr algn="ctr">
              <a:defRPr sz="1000" b="0">
                <a:solidFill>
                  <a:schemeClr val="tx1"/>
                </a:solidFill>
              </a:defRPr>
            </a:lvl1pPr>
          </a:lstStyle>
          <a:p>
            <a:r>
              <a:rPr lang="en-US"/>
              <a:t>Click icon to add picture</a:t>
            </a:r>
            <a:endParaRPr lang="en-GB" dirty="0"/>
          </a:p>
        </p:txBody>
      </p:sp>
      <p:sp>
        <p:nvSpPr>
          <p:cNvPr id="3" name="Content Placeholder 2"/>
          <p:cNvSpPr>
            <a:spLocks noGrp="1"/>
          </p:cNvSpPr>
          <p:nvPr>
            <p:ph idx="1" hasCustomPrompt="1"/>
          </p:nvPr>
        </p:nvSpPr>
        <p:spPr>
          <a:xfrm>
            <a:off x="457199" y="1828800"/>
            <a:ext cx="3979863" cy="4343400"/>
          </a:xfrm>
        </p:spPr>
        <p:txBody>
          <a:bodyPr/>
          <a:lstStyle>
            <a:lvl1pPr>
              <a:lnSpc>
                <a:spcPct val="85000"/>
              </a:lnSpc>
              <a:spcBef>
                <a:spcPts val="0"/>
              </a:spcBef>
              <a:spcAft>
                <a:spcPts val="1800"/>
              </a:spcAft>
              <a:defRPr sz="3200" b="0">
                <a:solidFill>
                  <a:schemeClr val="tx1"/>
                </a:solidFill>
                <a:latin typeface="+mj-lt"/>
              </a:defRPr>
            </a:lvl1pPr>
            <a:lvl2pPr marL="0" indent="0">
              <a:spcBef>
                <a:spcPts val="0"/>
              </a:spcBef>
              <a:spcAft>
                <a:spcPts val="0"/>
              </a:spcAft>
              <a:buFont typeface="Arial" panose="020B0604020202020204" pitchFamily="34" charset="0"/>
              <a:buNone/>
              <a:defRPr sz="1400" b="1"/>
            </a:lvl2pPr>
            <a:lvl3pPr marL="0" indent="0">
              <a:spcBef>
                <a:spcPts val="0"/>
              </a:spcBef>
              <a:spcAft>
                <a:spcPts val="0"/>
              </a:spcAft>
              <a:buFontTx/>
              <a:buNone/>
              <a:defRPr sz="1400"/>
            </a:lvl3pPr>
            <a:lvl4pPr marL="0" indent="0">
              <a:spcBef>
                <a:spcPts val="0"/>
              </a:spcBef>
              <a:spcAft>
                <a:spcPts val="0"/>
              </a:spcAft>
              <a:buFontTx/>
              <a:buNone/>
              <a:defRPr sz="1400"/>
            </a:lvl4pPr>
            <a:lvl5pPr marL="0" indent="0">
              <a:spcBef>
                <a:spcPts val="0"/>
              </a:spcBef>
              <a:spcAft>
                <a:spcPts val="0"/>
              </a:spcAft>
              <a:buFontTx/>
              <a:buNone/>
              <a:defRPr sz="1400"/>
            </a:lvl5pPr>
            <a:lvl6pPr marL="0" indent="0">
              <a:spcBef>
                <a:spcPts val="0"/>
              </a:spcBef>
              <a:spcAft>
                <a:spcPts val="0"/>
              </a:spcAft>
              <a:buFontTx/>
              <a:buNone/>
              <a:defRPr sz="1400"/>
            </a:lvl6pPr>
            <a:lvl7pPr marL="0" indent="0">
              <a:spcBef>
                <a:spcPts val="0"/>
              </a:spcBef>
              <a:spcAft>
                <a:spcPts val="0"/>
              </a:spcAft>
              <a:buFontTx/>
              <a:buNone/>
              <a:defRPr sz="1400"/>
            </a:lvl7pPr>
            <a:lvl8pPr marL="0" indent="0">
              <a:spcBef>
                <a:spcPts val="0"/>
              </a:spcBef>
              <a:spcAft>
                <a:spcPts val="0"/>
              </a:spcAft>
              <a:buFontTx/>
              <a:buNone/>
              <a:defRPr sz="1400"/>
            </a:lvl8pPr>
            <a:lvl9pPr marL="0" indent="0">
              <a:spcBef>
                <a:spcPts val="0"/>
              </a:spcBef>
              <a:spcAft>
                <a:spcPts val="0"/>
              </a:spcAft>
              <a:buFontTx/>
              <a:buNone/>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9" name="Freeform 5">
            <a:extLst>
              <a:ext uri="{FF2B5EF4-FFF2-40B4-BE49-F238E27FC236}">
                <a16:creationId xmlns:a16="http://schemas.microsoft.com/office/drawing/2014/main" id="{D39A0BA7-156B-554E-893F-D73B236384B7}"/>
              </a:ext>
            </a:extLst>
          </p:cNvPr>
          <p:cNvSpPr>
            <a:spLocks noChangeAspect="1" noEditPoints="1"/>
          </p:cNvSpPr>
          <p:nvPr userDrawn="1"/>
        </p:nvSpPr>
        <p:spPr bwMode="white">
          <a:xfrm>
            <a:off x="457200" y="984188"/>
            <a:ext cx="731520" cy="570292"/>
          </a:xfrm>
          <a:custGeom>
            <a:avLst/>
            <a:gdLst>
              <a:gd name="T0" fmla="*/ 1757 w 1811"/>
              <a:gd name="T1" fmla="*/ 1424 h 1424"/>
              <a:gd name="T2" fmla="*/ 1757 w 1811"/>
              <a:gd name="T3" fmla="*/ 1424 h 1424"/>
              <a:gd name="T4" fmla="*/ 1099 w 1811"/>
              <a:gd name="T5" fmla="*/ 1424 h 1424"/>
              <a:gd name="T6" fmla="*/ 1099 w 1811"/>
              <a:gd name="T7" fmla="*/ 953 h 1424"/>
              <a:gd name="T8" fmla="*/ 1149 w 1811"/>
              <a:gd name="T9" fmla="*/ 501 h 1424"/>
              <a:gd name="T10" fmla="*/ 1337 w 1811"/>
              <a:gd name="T11" fmla="*/ 206 h 1424"/>
              <a:gd name="T12" fmla="*/ 1682 w 1811"/>
              <a:gd name="T13" fmla="*/ 0 h 1424"/>
              <a:gd name="T14" fmla="*/ 1811 w 1811"/>
              <a:gd name="T15" fmla="*/ 271 h 1424"/>
              <a:gd name="T16" fmla="*/ 1529 w 1811"/>
              <a:gd name="T17" fmla="*/ 454 h 1424"/>
              <a:gd name="T18" fmla="*/ 1439 w 1811"/>
              <a:gd name="T19" fmla="*/ 766 h 1424"/>
              <a:gd name="T20" fmla="*/ 1757 w 1811"/>
              <a:gd name="T21" fmla="*/ 766 h 1424"/>
              <a:gd name="T22" fmla="*/ 1757 w 1811"/>
              <a:gd name="T23" fmla="*/ 1424 h 1424"/>
              <a:gd name="T24" fmla="*/ 658 w 1811"/>
              <a:gd name="T25" fmla="*/ 1424 h 1424"/>
              <a:gd name="T26" fmla="*/ 658 w 1811"/>
              <a:gd name="T27" fmla="*/ 1424 h 1424"/>
              <a:gd name="T28" fmla="*/ 0 w 1811"/>
              <a:gd name="T29" fmla="*/ 1424 h 1424"/>
              <a:gd name="T30" fmla="*/ 0 w 1811"/>
              <a:gd name="T31" fmla="*/ 953 h 1424"/>
              <a:gd name="T32" fmla="*/ 50 w 1811"/>
              <a:gd name="T33" fmla="*/ 502 h 1424"/>
              <a:gd name="T34" fmla="*/ 236 w 1811"/>
              <a:gd name="T35" fmla="*/ 206 h 1424"/>
              <a:gd name="T36" fmla="*/ 583 w 1811"/>
              <a:gd name="T37" fmla="*/ 0 h 1424"/>
              <a:gd name="T38" fmla="*/ 712 w 1811"/>
              <a:gd name="T39" fmla="*/ 271 h 1424"/>
              <a:gd name="T40" fmla="*/ 430 w 1811"/>
              <a:gd name="T41" fmla="*/ 454 h 1424"/>
              <a:gd name="T42" fmla="*/ 339 w 1811"/>
              <a:gd name="T43" fmla="*/ 766 h 1424"/>
              <a:gd name="T44" fmla="*/ 658 w 1811"/>
              <a:gd name="T45" fmla="*/ 766 h 1424"/>
              <a:gd name="T46" fmla="*/ 658 w 1811"/>
              <a:gd name="T47" fmla="*/ 1424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11" h="1424">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000000"/>
          </a:solidFill>
          <a:ln w="0">
            <a:noFill/>
            <a:prstDash val="solid"/>
            <a:round/>
            <a:headEnd/>
            <a:tailEnd/>
          </a:ln>
        </p:spPr>
        <p:txBody>
          <a:bodyPr vert="horz" wrap="square" lIns="68580" tIns="34290" rIns="68580" bIns="34290" numCol="1" anchor="t" anchorCtr="0" compatLnSpc="1">
            <a:prstTxWarp prst="textNoShape">
              <a:avLst/>
            </a:prstTxWarp>
          </a:bodyPr>
          <a:lstStyle/>
          <a:p>
            <a:pPr lvl="0"/>
            <a:endParaRPr lang="en-US" sz="1350"/>
          </a:p>
        </p:txBody>
      </p:sp>
      <p:sp>
        <p:nvSpPr>
          <p:cNvPr id="2" name="Date Placeholder 1">
            <a:extLst>
              <a:ext uri="{FF2B5EF4-FFF2-40B4-BE49-F238E27FC236}">
                <a16:creationId xmlns:a16="http://schemas.microsoft.com/office/drawing/2014/main" id="{69EC3F22-5110-934F-A693-4FB0DCEED7AC}"/>
              </a:ext>
            </a:extLst>
          </p:cNvPr>
          <p:cNvSpPr>
            <a:spLocks noGrp="1"/>
          </p:cNvSpPr>
          <p:nvPr>
            <p:ph type="dt" sz="half" idx="15"/>
          </p:nvPr>
        </p:nvSpPr>
        <p:spPr/>
        <p:txBody>
          <a:bodyPr/>
          <a:lstStyle>
            <a:lvl1pPr>
              <a:defRPr>
                <a:solidFill>
                  <a:schemeClr val="bg1"/>
                </a:solidFill>
              </a:defRPr>
            </a:lvl1pPr>
          </a:lstStyle>
          <a:p>
            <a:r>
              <a:rPr lang="en-US"/>
              <a:t>Date</a:t>
            </a:r>
            <a:endParaRPr lang="en-US" dirty="0"/>
          </a:p>
        </p:txBody>
      </p:sp>
      <p:sp>
        <p:nvSpPr>
          <p:cNvPr id="4" name="Footer Placeholder 3">
            <a:extLst>
              <a:ext uri="{FF2B5EF4-FFF2-40B4-BE49-F238E27FC236}">
                <a16:creationId xmlns:a16="http://schemas.microsoft.com/office/drawing/2014/main" id="{D6873336-0694-AD4A-8CA7-D3AD59B85E7C}"/>
              </a:ext>
            </a:extLst>
          </p:cNvPr>
          <p:cNvSpPr>
            <a:spLocks noGrp="1"/>
          </p:cNvSpPr>
          <p:nvPr>
            <p:ph type="ftr" sz="quarter" idx="16"/>
          </p:nvPr>
        </p:nvSpPr>
        <p:spPr/>
        <p:txBody>
          <a:bodyPr/>
          <a:lstStyle/>
          <a:p>
            <a:pPr algn="l"/>
            <a:r>
              <a:rPr lang="en-US"/>
              <a:t>Presentation Title</a:t>
            </a:r>
            <a:endParaRPr lang="en-US" dirty="0"/>
          </a:p>
        </p:txBody>
      </p:sp>
      <p:sp>
        <p:nvSpPr>
          <p:cNvPr id="5" name="Slide Number Placeholder 4">
            <a:extLst>
              <a:ext uri="{FF2B5EF4-FFF2-40B4-BE49-F238E27FC236}">
                <a16:creationId xmlns:a16="http://schemas.microsoft.com/office/drawing/2014/main" id="{5BFB411F-65C2-2A4D-AAEA-287F16E4B966}"/>
              </a:ext>
            </a:extLst>
          </p:cNvPr>
          <p:cNvSpPr>
            <a:spLocks noGrp="1"/>
          </p:cNvSpPr>
          <p:nvPr>
            <p:ph type="sldNum" sz="quarter" idx="17"/>
          </p:nvPr>
        </p:nvSpPr>
        <p:spPr/>
        <p:txBody>
          <a:bodyPr/>
          <a:lstStyle>
            <a:lvl1pPr>
              <a:defRPr>
                <a:solidFill>
                  <a:schemeClr val="bg1"/>
                </a:solidFill>
              </a:defRPr>
            </a:lvl1pPr>
          </a:lstStyle>
          <a:p>
            <a:fld id="{7870704B-CE94-48CC-AF30-84932A1262A7}" type="slidenum">
              <a:rPr lang="en-GB" smtClean="0"/>
              <a:pPr/>
              <a:t>‹#›</a:t>
            </a:fld>
            <a:endParaRPr lang="en-GB" dirty="0"/>
          </a:p>
        </p:txBody>
      </p:sp>
    </p:spTree>
    <p:extLst>
      <p:ext uri="{BB962C8B-B14F-4D97-AF65-F5344CB8AC3E}">
        <p14:creationId xmlns:p14="http://schemas.microsoft.com/office/powerpoint/2010/main" val="873285981"/>
      </p:ext>
    </p:extLst>
  </p:cSld>
  <p:clrMapOvr>
    <a:masterClrMapping/>
  </p:clrMapOvr>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Quote 2">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2103438"/>
            <a:ext cx="6949123" cy="4068762"/>
          </a:xfrm>
        </p:spPr>
        <p:txBody>
          <a:bodyPr/>
          <a:lstStyle>
            <a:lvl1pPr>
              <a:lnSpc>
                <a:spcPct val="85000"/>
              </a:lnSpc>
              <a:spcBef>
                <a:spcPts val="0"/>
              </a:spcBef>
              <a:spcAft>
                <a:spcPts val="1800"/>
              </a:spcAft>
              <a:defRPr sz="3200" b="0">
                <a:solidFill>
                  <a:schemeClr val="tx1"/>
                </a:solidFill>
                <a:latin typeface="+mj-lt"/>
              </a:defRPr>
            </a:lvl1pPr>
            <a:lvl2pPr marL="0" indent="0">
              <a:spcBef>
                <a:spcPts val="0"/>
              </a:spcBef>
              <a:spcAft>
                <a:spcPts val="0"/>
              </a:spcAft>
              <a:buFont typeface="Arial" panose="020B0604020202020204" pitchFamily="34" charset="0"/>
              <a:buNone/>
              <a:defRPr sz="1400" b="1"/>
            </a:lvl2pPr>
            <a:lvl3pPr marL="0" indent="0">
              <a:spcBef>
                <a:spcPts val="0"/>
              </a:spcBef>
              <a:spcAft>
                <a:spcPts val="0"/>
              </a:spcAft>
              <a:buFontTx/>
              <a:buNone/>
              <a:defRPr sz="1400"/>
            </a:lvl3pPr>
            <a:lvl4pPr marL="0" indent="0">
              <a:spcBef>
                <a:spcPts val="0"/>
              </a:spcBef>
              <a:spcAft>
                <a:spcPts val="0"/>
              </a:spcAft>
              <a:buFontTx/>
              <a:buNone/>
              <a:defRPr sz="1400"/>
            </a:lvl4pPr>
            <a:lvl5pPr marL="0" indent="0">
              <a:spcBef>
                <a:spcPts val="0"/>
              </a:spcBef>
              <a:spcAft>
                <a:spcPts val="0"/>
              </a:spcAft>
              <a:buFontTx/>
              <a:buNone/>
              <a:defRPr sz="1400"/>
            </a:lvl5pPr>
            <a:lvl6pPr marL="0" indent="0">
              <a:spcBef>
                <a:spcPts val="0"/>
              </a:spcBef>
              <a:spcAft>
                <a:spcPts val="0"/>
              </a:spcAft>
              <a:buFontTx/>
              <a:buNone/>
              <a:defRPr sz="1400"/>
            </a:lvl6pPr>
            <a:lvl7pPr marL="0" indent="0">
              <a:spcBef>
                <a:spcPts val="0"/>
              </a:spcBef>
              <a:spcAft>
                <a:spcPts val="0"/>
              </a:spcAft>
              <a:buFontTx/>
              <a:buNone/>
              <a:defRPr sz="1400"/>
            </a:lvl7pPr>
            <a:lvl8pPr marL="0" indent="0">
              <a:spcBef>
                <a:spcPts val="0"/>
              </a:spcBef>
              <a:spcAft>
                <a:spcPts val="0"/>
              </a:spcAft>
              <a:buFontTx/>
              <a:buNone/>
              <a:defRPr sz="1400"/>
            </a:lvl8pPr>
            <a:lvl9pPr marL="0" indent="0">
              <a:spcBef>
                <a:spcPts val="0"/>
              </a:spcBef>
              <a:spcAft>
                <a:spcPts val="0"/>
              </a:spcAft>
              <a:buFontTx/>
              <a:buNone/>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5" name="Slide Number Placeholder 4">
            <a:extLst>
              <a:ext uri="{FF2B5EF4-FFF2-40B4-BE49-F238E27FC236}">
                <a16:creationId xmlns:a16="http://schemas.microsoft.com/office/drawing/2014/main" id="{1F8B6AD2-D7A1-494A-91CB-06E4CD0D7CFA}"/>
              </a:ext>
            </a:extLst>
          </p:cNvPr>
          <p:cNvSpPr>
            <a:spLocks noGrp="1"/>
          </p:cNvSpPr>
          <p:nvPr>
            <p:ph type="sldNum" sz="quarter" idx="11"/>
          </p:nvPr>
        </p:nvSpPr>
        <p:spPr/>
        <p:txBody>
          <a:bodyPr/>
          <a:lstStyle/>
          <a:p>
            <a:fld id="{7870704B-CE94-48CC-AF30-84932A1262A7}" type="slidenum">
              <a:rPr lang="en-GB" smtClean="0"/>
              <a:pPr/>
              <a:t>‹#›</a:t>
            </a:fld>
            <a:endParaRPr lang="en-GB" dirty="0"/>
          </a:p>
        </p:txBody>
      </p:sp>
      <p:sp>
        <p:nvSpPr>
          <p:cNvPr id="8" name="Freeform 5">
            <a:extLst>
              <a:ext uri="{FF2B5EF4-FFF2-40B4-BE49-F238E27FC236}">
                <a16:creationId xmlns:a16="http://schemas.microsoft.com/office/drawing/2014/main" id="{37FEF807-8FFE-6C4D-9977-9A3D7DF7064F}"/>
              </a:ext>
            </a:extLst>
          </p:cNvPr>
          <p:cNvSpPr>
            <a:spLocks noChangeAspect="1" noEditPoints="1"/>
          </p:cNvSpPr>
          <p:nvPr userDrawn="1"/>
        </p:nvSpPr>
        <p:spPr bwMode="white">
          <a:xfrm>
            <a:off x="457200" y="1258508"/>
            <a:ext cx="731520" cy="570292"/>
          </a:xfrm>
          <a:custGeom>
            <a:avLst/>
            <a:gdLst>
              <a:gd name="T0" fmla="*/ 1757 w 1811"/>
              <a:gd name="T1" fmla="*/ 1424 h 1424"/>
              <a:gd name="T2" fmla="*/ 1757 w 1811"/>
              <a:gd name="T3" fmla="*/ 1424 h 1424"/>
              <a:gd name="T4" fmla="*/ 1099 w 1811"/>
              <a:gd name="T5" fmla="*/ 1424 h 1424"/>
              <a:gd name="T6" fmla="*/ 1099 w 1811"/>
              <a:gd name="T7" fmla="*/ 953 h 1424"/>
              <a:gd name="T8" fmla="*/ 1149 w 1811"/>
              <a:gd name="T9" fmla="*/ 501 h 1424"/>
              <a:gd name="T10" fmla="*/ 1337 w 1811"/>
              <a:gd name="T11" fmla="*/ 206 h 1424"/>
              <a:gd name="T12" fmla="*/ 1682 w 1811"/>
              <a:gd name="T13" fmla="*/ 0 h 1424"/>
              <a:gd name="T14" fmla="*/ 1811 w 1811"/>
              <a:gd name="T15" fmla="*/ 271 h 1424"/>
              <a:gd name="T16" fmla="*/ 1529 w 1811"/>
              <a:gd name="T17" fmla="*/ 454 h 1424"/>
              <a:gd name="T18" fmla="*/ 1439 w 1811"/>
              <a:gd name="T19" fmla="*/ 766 h 1424"/>
              <a:gd name="T20" fmla="*/ 1757 w 1811"/>
              <a:gd name="T21" fmla="*/ 766 h 1424"/>
              <a:gd name="T22" fmla="*/ 1757 w 1811"/>
              <a:gd name="T23" fmla="*/ 1424 h 1424"/>
              <a:gd name="T24" fmla="*/ 658 w 1811"/>
              <a:gd name="T25" fmla="*/ 1424 h 1424"/>
              <a:gd name="T26" fmla="*/ 658 w 1811"/>
              <a:gd name="T27" fmla="*/ 1424 h 1424"/>
              <a:gd name="T28" fmla="*/ 0 w 1811"/>
              <a:gd name="T29" fmla="*/ 1424 h 1424"/>
              <a:gd name="T30" fmla="*/ 0 w 1811"/>
              <a:gd name="T31" fmla="*/ 953 h 1424"/>
              <a:gd name="T32" fmla="*/ 50 w 1811"/>
              <a:gd name="T33" fmla="*/ 502 h 1424"/>
              <a:gd name="T34" fmla="*/ 236 w 1811"/>
              <a:gd name="T35" fmla="*/ 206 h 1424"/>
              <a:gd name="T36" fmla="*/ 583 w 1811"/>
              <a:gd name="T37" fmla="*/ 0 h 1424"/>
              <a:gd name="T38" fmla="*/ 712 w 1811"/>
              <a:gd name="T39" fmla="*/ 271 h 1424"/>
              <a:gd name="T40" fmla="*/ 430 w 1811"/>
              <a:gd name="T41" fmla="*/ 454 h 1424"/>
              <a:gd name="T42" fmla="*/ 339 w 1811"/>
              <a:gd name="T43" fmla="*/ 766 h 1424"/>
              <a:gd name="T44" fmla="*/ 658 w 1811"/>
              <a:gd name="T45" fmla="*/ 766 h 1424"/>
              <a:gd name="T46" fmla="*/ 658 w 1811"/>
              <a:gd name="T47" fmla="*/ 1424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11" h="1424">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000000"/>
          </a:solidFill>
          <a:ln w="0">
            <a:noFill/>
            <a:prstDash val="solid"/>
            <a:round/>
            <a:headEnd/>
            <a:tailEnd/>
          </a:ln>
        </p:spPr>
        <p:txBody>
          <a:bodyPr vert="horz" wrap="square" lIns="68580" tIns="34290" rIns="68580" bIns="34290" numCol="1" anchor="t" anchorCtr="0" compatLnSpc="1">
            <a:prstTxWarp prst="textNoShape">
              <a:avLst/>
            </a:prstTxWarp>
          </a:bodyPr>
          <a:lstStyle/>
          <a:p>
            <a:pPr lvl="0"/>
            <a:endParaRPr lang="en-US" sz="1350"/>
          </a:p>
        </p:txBody>
      </p:sp>
      <p:sp>
        <p:nvSpPr>
          <p:cNvPr id="2" name="Date Placeholder 1">
            <a:extLst>
              <a:ext uri="{FF2B5EF4-FFF2-40B4-BE49-F238E27FC236}">
                <a16:creationId xmlns:a16="http://schemas.microsoft.com/office/drawing/2014/main" id="{32DDFFFE-10BF-0B4D-9609-4CF0E16A39E1}"/>
              </a:ext>
            </a:extLst>
          </p:cNvPr>
          <p:cNvSpPr>
            <a:spLocks noGrp="1"/>
          </p:cNvSpPr>
          <p:nvPr>
            <p:ph type="dt" sz="half" idx="12"/>
          </p:nvPr>
        </p:nvSpPr>
        <p:spPr/>
        <p:txBody>
          <a:bodyPr/>
          <a:lstStyle/>
          <a:p>
            <a:r>
              <a:rPr lang="en-US"/>
              <a:t>Date</a:t>
            </a:r>
            <a:endParaRPr lang="en-US" dirty="0"/>
          </a:p>
        </p:txBody>
      </p:sp>
      <p:sp>
        <p:nvSpPr>
          <p:cNvPr id="4" name="Footer Placeholder 3">
            <a:extLst>
              <a:ext uri="{FF2B5EF4-FFF2-40B4-BE49-F238E27FC236}">
                <a16:creationId xmlns:a16="http://schemas.microsoft.com/office/drawing/2014/main" id="{85601807-8B18-D147-9BDD-014FF3C45945}"/>
              </a:ext>
            </a:extLst>
          </p:cNvPr>
          <p:cNvSpPr>
            <a:spLocks noGrp="1"/>
          </p:cNvSpPr>
          <p:nvPr>
            <p:ph type="ftr" sz="quarter" idx="13"/>
          </p:nvPr>
        </p:nvSpPr>
        <p:spPr/>
        <p:txBody>
          <a:bodyPr/>
          <a:lstStyle/>
          <a:p>
            <a:pPr algn="l"/>
            <a:r>
              <a:rPr lang="en-US"/>
              <a:t>Presentation Title</a:t>
            </a:r>
            <a:endParaRPr lang="en-US" dirty="0"/>
          </a:p>
        </p:txBody>
      </p:sp>
    </p:spTree>
    <p:extLst>
      <p:ext uri="{BB962C8B-B14F-4D97-AF65-F5344CB8AC3E}">
        <p14:creationId xmlns:p14="http://schemas.microsoft.com/office/powerpoint/2010/main" val="3156153303"/>
      </p:ext>
    </p:extLst>
  </p:cSld>
  <p:clrMapOvr>
    <a:masterClrMapping/>
  </p:clrMapOvr>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Quote 2 Orange">
    <p:bg>
      <p:bgPr>
        <a:solidFill>
          <a:srgbClr val="D04A02"/>
        </a:solid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2103438"/>
            <a:ext cx="6949440" cy="4068762"/>
          </a:xfrm>
        </p:spPr>
        <p:txBody>
          <a:bodyPr/>
          <a:lstStyle>
            <a:lvl1pPr>
              <a:lnSpc>
                <a:spcPct val="85000"/>
              </a:lnSpc>
              <a:spcBef>
                <a:spcPts val="0"/>
              </a:spcBef>
              <a:spcAft>
                <a:spcPts val="1800"/>
              </a:spcAft>
              <a:defRPr sz="3200" b="0">
                <a:solidFill>
                  <a:schemeClr val="tx1"/>
                </a:solidFill>
                <a:latin typeface="+mj-lt"/>
              </a:defRPr>
            </a:lvl1pPr>
            <a:lvl2pPr marL="0" indent="0">
              <a:spcBef>
                <a:spcPts val="0"/>
              </a:spcBef>
              <a:spcAft>
                <a:spcPts val="0"/>
              </a:spcAft>
              <a:buFont typeface="Arial" panose="020B0604020202020204" pitchFamily="34" charset="0"/>
              <a:buNone/>
              <a:defRPr sz="1400" b="1">
                <a:solidFill>
                  <a:schemeClr val="tx1"/>
                </a:solidFill>
              </a:defRPr>
            </a:lvl2pPr>
            <a:lvl3pPr marL="0" indent="0">
              <a:spcBef>
                <a:spcPts val="0"/>
              </a:spcBef>
              <a:spcAft>
                <a:spcPts val="0"/>
              </a:spcAft>
              <a:buFontTx/>
              <a:buNone/>
              <a:defRPr sz="1400">
                <a:solidFill>
                  <a:schemeClr val="tx1"/>
                </a:solidFill>
              </a:defRPr>
            </a:lvl3pPr>
            <a:lvl4pPr marL="0" indent="0">
              <a:spcBef>
                <a:spcPts val="0"/>
              </a:spcBef>
              <a:spcAft>
                <a:spcPts val="0"/>
              </a:spcAft>
              <a:buFontTx/>
              <a:buNone/>
              <a:defRPr sz="1400">
                <a:solidFill>
                  <a:schemeClr val="tx1"/>
                </a:solidFill>
              </a:defRPr>
            </a:lvl4pPr>
            <a:lvl5pPr marL="0" indent="0">
              <a:spcBef>
                <a:spcPts val="0"/>
              </a:spcBef>
              <a:spcAft>
                <a:spcPts val="0"/>
              </a:spcAft>
              <a:buFontTx/>
              <a:buNone/>
              <a:defRPr sz="1400">
                <a:solidFill>
                  <a:schemeClr val="tx1"/>
                </a:solidFill>
              </a:defRPr>
            </a:lvl5pPr>
            <a:lvl6pPr marL="0" indent="0">
              <a:spcBef>
                <a:spcPts val="0"/>
              </a:spcBef>
              <a:spcAft>
                <a:spcPts val="0"/>
              </a:spcAft>
              <a:buFontTx/>
              <a:buNone/>
              <a:defRPr sz="1400">
                <a:solidFill>
                  <a:schemeClr val="tx1"/>
                </a:solidFill>
              </a:defRPr>
            </a:lvl6pPr>
            <a:lvl7pPr marL="0" indent="0">
              <a:spcBef>
                <a:spcPts val="0"/>
              </a:spcBef>
              <a:spcAft>
                <a:spcPts val="0"/>
              </a:spcAft>
              <a:buFontTx/>
              <a:buNone/>
              <a:defRPr sz="1400">
                <a:solidFill>
                  <a:schemeClr val="tx1"/>
                </a:solidFill>
              </a:defRPr>
            </a:lvl7pPr>
            <a:lvl8pPr marL="0" indent="0">
              <a:spcBef>
                <a:spcPts val="0"/>
              </a:spcBef>
              <a:spcAft>
                <a:spcPts val="0"/>
              </a:spcAft>
              <a:buFontTx/>
              <a:buNone/>
              <a:defRPr sz="1400">
                <a:solidFill>
                  <a:schemeClr val="tx1"/>
                </a:solidFill>
              </a:defRPr>
            </a:lvl8pPr>
            <a:lvl9pPr marL="0" indent="0">
              <a:spcBef>
                <a:spcPts val="0"/>
              </a:spcBef>
              <a:spcAft>
                <a:spcPts val="0"/>
              </a:spcAft>
              <a:buFontTx/>
              <a:buNone/>
              <a:defRPr sz="1400">
                <a:solidFill>
                  <a:schemeClr val="tx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0" name="Freeform 5">
            <a:extLst>
              <a:ext uri="{FF2B5EF4-FFF2-40B4-BE49-F238E27FC236}">
                <a16:creationId xmlns:a16="http://schemas.microsoft.com/office/drawing/2014/main" id="{35C4B07A-5E48-B44C-A4D7-385A69048376}"/>
              </a:ext>
            </a:extLst>
          </p:cNvPr>
          <p:cNvSpPr>
            <a:spLocks noChangeAspect="1" noEditPoints="1"/>
          </p:cNvSpPr>
          <p:nvPr userDrawn="1"/>
        </p:nvSpPr>
        <p:spPr bwMode="white">
          <a:xfrm>
            <a:off x="457200" y="1258508"/>
            <a:ext cx="731520" cy="570292"/>
          </a:xfrm>
          <a:custGeom>
            <a:avLst/>
            <a:gdLst>
              <a:gd name="T0" fmla="*/ 1757 w 1811"/>
              <a:gd name="T1" fmla="*/ 1424 h 1424"/>
              <a:gd name="T2" fmla="*/ 1757 w 1811"/>
              <a:gd name="T3" fmla="*/ 1424 h 1424"/>
              <a:gd name="T4" fmla="*/ 1099 w 1811"/>
              <a:gd name="T5" fmla="*/ 1424 h 1424"/>
              <a:gd name="T6" fmla="*/ 1099 w 1811"/>
              <a:gd name="T7" fmla="*/ 953 h 1424"/>
              <a:gd name="T8" fmla="*/ 1149 w 1811"/>
              <a:gd name="T9" fmla="*/ 501 h 1424"/>
              <a:gd name="T10" fmla="*/ 1337 w 1811"/>
              <a:gd name="T11" fmla="*/ 206 h 1424"/>
              <a:gd name="T12" fmla="*/ 1682 w 1811"/>
              <a:gd name="T13" fmla="*/ 0 h 1424"/>
              <a:gd name="T14" fmla="*/ 1811 w 1811"/>
              <a:gd name="T15" fmla="*/ 271 h 1424"/>
              <a:gd name="T16" fmla="*/ 1529 w 1811"/>
              <a:gd name="T17" fmla="*/ 454 h 1424"/>
              <a:gd name="T18" fmla="*/ 1439 w 1811"/>
              <a:gd name="T19" fmla="*/ 766 h 1424"/>
              <a:gd name="T20" fmla="*/ 1757 w 1811"/>
              <a:gd name="T21" fmla="*/ 766 h 1424"/>
              <a:gd name="T22" fmla="*/ 1757 w 1811"/>
              <a:gd name="T23" fmla="*/ 1424 h 1424"/>
              <a:gd name="T24" fmla="*/ 658 w 1811"/>
              <a:gd name="T25" fmla="*/ 1424 h 1424"/>
              <a:gd name="T26" fmla="*/ 658 w 1811"/>
              <a:gd name="T27" fmla="*/ 1424 h 1424"/>
              <a:gd name="T28" fmla="*/ 0 w 1811"/>
              <a:gd name="T29" fmla="*/ 1424 h 1424"/>
              <a:gd name="T30" fmla="*/ 0 w 1811"/>
              <a:gd name="T31" fmla="*/ 953 h 1424"/>
              <a:gd name="T32" fmla="*/ 50 w 1811"/>
              <a:gd name="T33" fmla="*/ 502 h 1424"/>
              <a:gd name="T34" fmla="*/ 236 w 1811"/>
              <a:gd name="T35" fmla="*/ 206 h 1424"/>
              <a:gd name="T36" fmla="*/ 583 w 1811"/>
              <a:gd name="T37" fmla="*/ 0 h 1424"/>
              <a:gd name="T38" fmla="*/ 712 w 1811"/>
              <a:gd name="T39" fmla="*/ 271 h 1424"/>
              <a:gd name="T40" fmla="*/ 430 w 1811"/>
              <a:gd name="T41" fmla="*/ 454 h 1424"/>
              <a:gd name="T42" fmla="*/ 339 w 1811"/>
              <a:gd name="T43" fmla="*/ 766 h 1424"/>
              <a:gd name="T44" fmla="*/ 658 w 1811"/>
              <a:gd name="T45" fmla="*/ 766 h 1424"/>
              <a:gd name="T46" fmla="*/ 658 w 1811"/>
              <a:gd name="T47" fmla="*/ 1424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11" h="1424">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w="0">
            <a:noFill/>
            <a:prstDash val="solid"/>
            <a:round/>
            <a:headEnd/>
            <a:tailEnd/>
          </a:ln>
        </p:spPr>
        <p:txBody>
          <a:bodyPr vert="horz" wrap="square" lIns="68580" tIns="34290" rIns="68580" bIns="34290" numCol="1" anchor="t" anchorCtr="0" compatLnSpc="1">
            <a:prstTxWarp prst="textNoShape">
              <a:avLst/>
            </a:prstTxWarp>
          </a:bodyPr>
          <a:lstStyle/>
          <a:p>
            <a:pPr lvl="0"/>
            <a:endParaRPr lang="en-US" sz="1350"/>
          </a:p>
        </p:txBody>
      </p:sp>
      <p:sp>
        <p:nvSpPr>
          <p:cNvPr id="2" name="Date Placeholder 1">
            <a:extLst>
              <a:ext uri="{FF2B5EF4-FFF2-40B4-BE49-F238E27FC236}">
                <a16:creationId xmlns:a16="http://schemas.microsoft.com/office/drawing/2014/main" id="{9278145B-C0B2-CC40-97BD-B9C3AB76811E}"/>
              </a:ext>
            </a:extLst>
          </p:cNvPr>
          <p:cNvSpPr>
            <a:spLocks noGrp="1"/>
          </p:cNvSpPr>
          <p:nvPr>
            <p:ph type="dt" sz="half" idx="10"/>
          </p:nvPr>
        </p:nvSpPr>
        <p:spPr/>
        <p:txBody>
          <a:bodyPr/>
          <a:lstStyle/>
          <a:p>
            <a:r>
              <a:rPr lang="en-US"/>
              <a:t>Date</a:t>
            </a:r>
            <a:endParaRPr lang="en-US" dirty="0"/>
          </a:p>
        </p:txBody>
      </p:sp>
      <p:sp>
        <p:nvSpPr>
          <p:cNvPr id="4" name="Footer Placeholder 3">
            <a:extLst>
              <a:ext uri="{FF2B5EF4-FFF2-40B4-BE49-F238E27FC236}">
                <a16:creationId xmlns:a16="http://schemas.microsoft.com/office/drawing/2014/main" id="{710894AF-C509-FC44-8B6B-59644BB1CE91}"/>
              </a:ext>
            </a:extLst>
          </p:cNvPr>
          <p:cNvSpPr>
            <a:spLocks noGrp="1"/>
          </p:cNvSpPr>
          <p:nvPr>
            <p:ph type="ftr" sz="quarter" idx="11"/>
          </p:nvPr>
        </p:nvSpPr>
        <p:spPr/>
        <p:txBody>
          <a:bodyPr/>
          <a:lstStyle/>
          <a:p>
            <a:pPr algn="l"/>
            <a:r>
              <a:rPr lang="en-US"/>
              <a:t>Presentation Title</a:t>
            </a:r>
            <a:endParaRPr lang="en-US" dirty="0"/>
          </a:p>
        </p:txBody>
      </p:sp>
      <p:sp>
        <p:nvSpPr>
          <p:cNvPr id="6" name="Slide Number Placeholder 5">
            <a:extLst>
              <a:ext uri="{FF2B5EF4-FFF2-40B4-BE49-F238E27FC236}">
                <a16:creationId xmlns:a16="http://schemas.microsoft.com/office/drawing/2014/main" id="{2FF30EC5-5261-8B49-8263-B020146AD775}"/>
              </a:ext>
            </a:extLst>
          </p:cNvPr>
          <p:cNvSpPr>
            <a:spLocks noGrp="1"/>
          </p:cNvSpPr>
          <p:nvPr>
            <p:ph type="sldNum" sz="quarter" idx="12"/>
          </p:nvPr>
        </p:nvSpPr>
        <p:spPr/>
        <p:txBody>
          <a:bodyPr/>
          <a:lstStyle/>
          <a:p>
            <a:fld id="{7870704B-CE94-48CC-AF30-84932A1262A7}" type="slidenum">
              <a:rPr lang="en-GB" smtClean="0"/>
              <a:pPr/>
              <a:t>‹#›</a:t>
            </a:fld>
            <a:endParaRPr lang="en-GB" dirty="0"/>
          </a:p>
        </p:txBody>
      </p:sp>
    </p:spTree>
    <p:extLst>
      <p:ext uri="{BB962C8B-B14F-4D97-AF65-F5344CB8AC3E}">
        <p14:creationId xmlns:p14="http://schemas.microsoft.com/office/powerpoint/2010/main" val="224423923"/>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All Grey">
    <p:bg>
      <p:bgPr>
        <a:solidFill>
          <a:srgbClr val="464646"/>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457199"/>
            <a:ext cx="5394325" cy="2514601"/>
          </a:xfrm>
        </p:spPr>
        <p:txBody>
          <a:bodyPr anchor="b" anchorCtr="0">
            <a:normAutofit/>
          </a:bodyPr>
          <a:lstStyle>
            <a:lvl1pPr algn="l">
              <a:lnSpc>
                <a:spcPct val="85000"/>
              </a:lnSpc>
              <a:defRPr sz="4400">
                <a:solidFill>
                  <a:schemeClr val="bg1"/>
                </a:solidFill>
              </a:defRPr>
            </a:lvl1pPr>
          </a:lstStyle>
          <a:p>
            <a:r>
              <a:rPr lang="en-US" dirty="0"/>
              <a:t>[Presentation title]</a:t>
            </a:r>
            <a:endParaRPr lang="en-GB" dirty="0"/>
          </a:p>
        </p:txBody>
      </p:sp>
      <p:pic>
        <p:nvPicPr>
          <p:cNvPr id="5" name="Picture 4">
            <a:extLst>
              <a:ext uri="{FF2B5EF4-FFF2-40B4-BE49-F238E27FC236}">
                <a16:creationId xmlns:a16="http://schemas.microsoft.com/office/drawing/2014/main" id="{B067EFBB-B928-AC40-8026-93C731DCE1E1}"/>
              </a:ext>
            </a:extLst>
          </p:cNvPr>
          <p:cNvPicPr>
            <a:picLocks noChangeAspect="1"/>
          </p:cNvPicPr>
          <p:nvPr userDrawn="1"/>
        </p:nvPicPr>
        <p:blipFill>
          <a:blip r:embed="rId2"/>
          <a:stretch>
            <a:fillRect/>
          </a:stretch>
        </p:blipFill>
        <p:spPr bwMode="black">
          <a:xfrm>
            <a:off x="201168" y="5330952"/>
            <a:ext cx="1636776" cy="1351184"/>
          </a:xfrm>
          <a:prstGeom prst="rect">
            <a:avLst/>
          </a:prstGeom>
        </p:spPr>
      </p:pic>
      <p:sp>
        <p:nvSpPr>
          <p:cNvPr id="6" name="Subtitle 2">
            <a:extLst>
              <a:ext uri="{FF2B5EF4-FFF2-40B4-BE49-F238E27FC236}">
                <a16:creationId xmlns:a16="http://schemas.microsoft.com/office/drawing/2014/main" id="{A0BB2B18-6E64-DC4A-839C-64D89383DBCC}"/>
              </a:ext>
            </a:extLst>
          </p:cNvPr>
          <p:cNvSpPr>
            <a:spLocks noGrp="1"/>
          </p:cNvSpPr>
          <p:nvPr>
            <p:ph type="subTitle" idx="1" hasCustomPrompt="1"/>
          </p:nvPr>
        </p:nvSpPr>
        <p:spPr>
          <a:xfrm>
            <a:off x="457200" y="3749040"/>
            <a:ext cx="3980260" cy="594360"/>
          </a:xfrm>
        </p:spPr>
        <p:txBody>
          <a:bodyPr/>
          <a:lstStyle>
            <a:lvl1pPr marL="0" indent="0" algn="l">
              <a:lnSpc>
                <a:spcPct val="100000"/>
              </a:lnSpc>
              <a:spcBef>
                <a:spcPts val="0"/>
              </a:spcBef>
              <a:spcAft>
                <a:spcPts val="0"/>
              </a:spcAft>
              <a:buNone/>
              <a:defRPr sz="1400" b="0">
                <a:solidFill>
                  <a:schemeClr val="bg1"/>
                </a:solidFill>
              </a:defRPr>
            </a:lvl1pPr>
            <a:lvl2pPr marL="0" indent="0" algn="l">
              <a:lnSpc>
                <a:spcPct val="100000"/>
              </a:lnSpc>
              <a:spcBef>
                <a:spcPts val="0"/>
              </a:spcBef>
              <a:spcAft>
                <a:spcPts val="0"/>
              </a:spcAft>
              <a:buNone/>
              <a:defRPr sz="1400">
                <a:solidFill>
                  <a:schemeClr val="bg1"/>
                </a:solidFill>
              </a:defRPr>
            </a:lvl2pPr>
            <a:lvl3pPr marL="0" indent="0" algn="l">
              <a:lnSpc>
                <a:spcPct val="100000"/>
              </a:lnSpc>
              <a:spcBef>
                <a:spcPts val="0"/>
              </a:spcBef>
              <a:spcAft>
                <a:spcPts val="0"/>
              </a:spcAft>
              <a:buNone/>
              <a:defRPr sz="1400">
                <a:solidFill>
                  <a:schemeClr val="bg1"/>
                </a:solidFill>
              </a:defRPr>
            </a:lvl3pPr>
            <a:lvl4pPr marL="0" indent="0" algn="l">
              <a:lnSpc>
                <a:spcPct val="100000"/>
              </a:lnSpc>
              <a:spcBef>
                <a:spcPts val="0"/>
              </a:spcBef>
              <a:spcAft>
                <a:spcPts val="0"/>
              </a:spcAft>
              <a:buNone/>
              <a:defRPr sz="1400">
                <a:solidFill>
                  <a:schemeClr val="bg1"/>
                </a:solidFill>
              </a:defRPr>
            </a:lvl4pPr>
            <a:lvl5pPr marL="0" indent="0" algn="l">
              <a:lnSpc>
                <a:spcPct val="100000"/>
              </a:lnSpc>
              <a:spcBef>
                <a:spcPts val="0"/>
              </a:spcBef>
              <a:spcAft>
                <a:spcPts val="0"/>
              </a:spcAft>
              <a:buNone/>
              <a:defRPr sz="1400">
                <a:solidFill>
                  <a:schemeClr val="bg1"/>
                </a:solidFill>
              </a:defRPr>
            </a:lvl5pPr>
            <a:lvl6pPr marL="0" indent="0" algn="l">
              <a:lnSpc>
                <a:spcPct val="100000"/>
              </a:lnSpc>
              <a:spcBef>
                <a:spcPts val="0"/>
              </a:spcBef>
              <a:spcAft>
                <a:spcPts val="0"/>
              </a:spcAft>
              <a:buNone/>
              <a:defRPr sz="1400">
                <a:solidFill>
                  <a:schemeClr val="bg1"/>
                </a:solidFill>
              </a:defRPr>
            </a:lvl6pPr>
            <a:lvl7pPr marL="0" indent="0" algn="l">
              <a:lnSpc>
                <a:spcPct val="100000"/>
              </a:lnSpc>
              <a:spcBef>
                <a:spcPts val="0"/>
              </a:spcBef>
              <a:spcAft>
                <a:spcPts val="0"/>
              </a:spcAft>
              <a:buNone/>
              <a:defRPr sz="1400">
                <a:solidFill>
                  <a:schemeClr val="bg1"/>
                </a:solidFill>
              </a:defRPr>
            </a:lvl7pPr>
            <a:lvl8pPr marL="0" indent="0" algn="l">
              <a:lnSpc>
                <a:spcPct val="100000"/>
              </a:lnSpc>
              <a:spcBef>
                <a:spcPts val="0"/>
              </a:spcBef>
              <a:spcAft>
                <a:spcPts val="0"/>
              </a:spcAft>
              <a:buNone/>
              <a:defRPr sz="1400">
                <a:solidFill>
                  <a:schemeClr val="bg1"/>
                </a:solidFill>
              </a:defRPr>
            </a:lvl8pPr>
            <a:lvl9pPr marL="0" indent="0" algn="l">
              <a:lnSpc>
                <a:spcPct val="100000"/>
              </a:lnSpc>
              <a:spcBef>
                <a:spcPts val="0"/>
              </a:spcBef>
              <a:spcAft>
                <a:spcPts val="0"/>
              </a:spcAft>
              <a:buNone/>
              <a:defRPr sz="1400">
                <a:solidFill>
                  <a:schemeClr val="bg1"/>
                </a:solidFill>
              </a:defRPr>
            </a:lvl9pPr>
          </a:lstStyle>
          <a:p>
            <a:r>
              <a:rPr lang="en-US" dirty="0"/>
              <a:t>[Presentation subtitle]</a:t>
            </a:r>
          </a:p>
        </p:txBody>
      </p:sp>
    </p:spTree>
    <p:extLst>
      <p:ext uri="{BB962C8B-B14F-4D97-AF65-F5344CB8AC3E}">
        <p14:creationId xmlns:p14="http://schemas.microsoft.com/office/powerpoint/2010/main" val="3917376436"/>
      </p:ext>
    </p:extLst>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Quote 2 Red">
    <p:bg>
      <p:bgPr>
        <a:solidFill>
          <a:srgbClr val="E0301E"/>
        </a:solid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2103438"/>
            <a:ext cx="6949440" cy="4068762"/>
          </a:xfrm>
        </p:spPr>
        <p:txBody>
          <a:bodyPr/>
          <a:lstStyle>
            <a:lvl1pPr>
              <a:lnSpc>
                <a:spcPct val="85000"/>
              </a:lnSpc>
              <a:spcBef>
                <a:spcPts val="0"/>
              </a:spcBef>
              <a:spcAft>
                <a:spcPts val="1800"/>
              </a:spcAft>
              <a:defRPr sz="3200" b="0">
                <a:solidFill>
                  <a:schemeClr val="tx1"/>
                </a:solidFill>
                <a:latin typeface="+mj-lt"/>
              </a:defRPr>
            </a:lvl1pPr>
            <a:lvl2pPr marL="0" indent="0">
              <a:spcBef>
                <a:spcPts val="0"/>
              </a:spcBef>
              <a:spcAft>
                <a:spcPts val="0"/>
              </a:spcAft>
              <a:buFont typeface="Arial" panose="020B0604020202020204" pitchFamily="34" charset="0"/>
              <a:buNone/>
              <a:defRPr sz="1400" b="1">
                <a:solidFill>
                  <a:schemeClr val="tx1"/>
                </a:solidFill>
              </a:defRPr>
            </a:lvl2pPr>
            <a:lvl3pPr marL="0" indent="0">
              <a:spcBef>
                <a:spcPts val="0"/>
              </a:spcBef>
              <a:spcAft>
                <a:spcPts val="0"/>
              </a:spcAft>
              <a:buFontTx/>
              <a:buNone/>
              <a:defRPr sz="1400">
                <a:solidFill>
                  <a:schemeClr val="tx1"/>
                </a:solidFill>
              </a:defRPr>
            </a:lvl3pPr>
            <a:lvl4pPr marL="0" indent="0">
              <a:spcBef>
                <a:spcPts val="0"/>
              </a:spcBef>
              <a:spcAft>
                <a:spcPts val="0"/>
              </a:spcAft>
              <a:buFontTx/>
              <a:buNone/>
              <a:defRPr sz="1400">
                <a:solidFill>
                  <a:schemeClr val="tx1"/>
                </a:solidFill>
              </a:defRPr>
            </a:lvl4pPr>
            <a:lvl5pPr marL="0" indent="0">
              <a:spcBef>
                <a:spcPts val="0"/>
              </a:spcBef>
              <a:spcAft>
                <a:spcPts val="0"/>
              </a:spcAft>
              <a:buFontTx/>
              <a:buNone/>
              <a:defRPr sz="1400">
                <a:solidFill>
                  <a:schemeClr val="tx1"/>
                </a:solidFill>
              </a:defRPr>
            </a:lvl5pPr>
            <a:lvl6pPr marL="0" indent="0">
              <a:spcBef>
                <a:spcPts val="0"/>
              </a:spcBef>
              <a:spcAft>
                <a:spcPts val="0"/>
              </a:spcAft>
              <a:buFontTx/>
              <a:buNone/>
              <a:defRPr sz="1400">
                <a:solidFill>
                  <a:schemeClr val="tx1"/>
                </a:solidFill>
              </a:defRPr>
            </a:lvl6pPr>
            <a:lvl7pPr marL="0" indent="0">
              <a:spcBef>
                <a:spcPts val="0"/>
              </a:spcBef>
              <a:spcAft>
                <a:spcPts val="0"/>
              </a:spcAft>
              <a:buFontTx/>
              <a:buNone/>
              <a:defRPr sz="1400">
                <a:solidFill>
                  <a:schemeClr val="tx1"/>
                </a:solidFill>
              </a:defRPr>
            </a:lvl7pPr>
            <a:lvl8pPr marL="0" indent="0">
              <a:spcBef>
                <a:spcPts val="0"/>
              </a:spcBef>
              <a:spcAft>
                <a:spcPts val="0"/>
              </a:spcAft>
              <a:buFontTx/>
              <a:buNone/>
              <a:defRPr sz="1400">
                <a:solidFill>
                  <a:schemeClr val="tx1"/>
                </a:solidFill>
              </a:defRPr>
            </a:lvl8pPr>
            <a:lvl9pPr marL="0" indent="0">
              <a:spcBef>
                <a:spcPts val="0"/>
              </a:spcBef>
              <a:spcAft>
                <a:spcPts val="0"/>
              </a:spcAft>
              <a:buFontTx/>
              <a:buNone/>
              <a:defRPr sz="1400">
                <a:solidFill>
                  <a:schemeClr val="tx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0" name="Freeform 5">
            <a:extLst>
              <a:ext uri="{FF2B5EF4-FFF2-40B4-BE49-F238E27FC236}">
                <a16:creationId xmlns:a16="http://schemas.microsoft.com/office/drawing/2014/main" id="{2A27A0C4-B307-C642-8F9D-16AD19D05502}"/>
              </a:ext>
            </a:extLst>
          </p:cNvPr>
          <p:cNvSpPr>
            <a:spLocks noChangeAspect="1" noEditPoints="1"/>
          </p:cNvSpPr>
          <p:nvPr userDrawn="1"/>
        </p:nvSpPr>
        <p:spPr bwMode="white">
          <a:xfrm>
            <a:off x="457200" y="1258508"/>
            <a:ext cx="731520" cy="570292"/>
          </a:xfrm>
          <a:custGeom>
            <a:avLst/>
            <a:gdLst>
              <a:gd name="T0" fmla="*/ 1757 w 1811"/>
              <a:gd name="T1" fmla="*/ 1424 h 1424"/>
              <a:gd name="T2" fmla="*/ 1757 w 1811"/>
              <a:gd name="T3" fmla="*/ 1424 h 1424"/>
              <a:gd name="T4" fmla="*/ 1099 w 1811"/>
              <a:gd name="T5" fmla="*/ 1424 h 1424"/>
              <a:gd name="T6" fmla="*/ 1099 w 1811"/>
              <a:gd name="T7" fmla="*/ 953 h 1424"/>
              <a:gd name="T8" fmla="*/ 1149 w 1811"/>
              <a:gd name="T9" fmla="*/ 501 h 1424"/>
              <a:gd name="T10" fmla="*/ 1337 w 1811"/>
              <a:gd name="T11" fmla="*/ 206 h 1424"/>
              <a:gd name="T12" fmla="*/ 1682 w 1811"/>
              <a:gd name="T13" fmla="*/ 0 h 1424"/>
              <a:gd name="T14" fmla="*/ 1811 w 1811"/>
              <a:gd name="T15" fmla="*/ 271 h 1424"/>
              <a:gd name="T16" fmla="*/ 1529 w 1811"/>
              <a:gd name="T17" fmla="*/ 454 h 1424"/>
              <a:gd name="T18" fmla="*/ 1439 w 1811"/>
              <a:gd name="T19" fmla="*/ 766 h 1424"/>
              <a:gd name="T20" fmla="*/ 1757 w 1811"/>
              <a:gd name="T21" fmla="*/ 766 h 1424"/>
              <a:gd name="T22" fmla="*/ 1757 w 1811"/>
              <a:gd name="T23" fmla="*/ 1424 h 1424"/>
              <a:gd name="T24" fmla="*/ 658 w 1811"/>
              <a:gd name="T25" fmla="*/ 1424 h 1424"/>
              <a:gd name="T26" fmla="*/ 658 w 1811"/>
              <a:gd name="T27" fmla="*/ 1424 h 1424"/>
              <a:gd name="T28" fmla="*/ 0 w 1811"/>
              <a:gd name="T29" fmla="*/ 1424 h 1424"/>
              <a:gd name="T30" fmla="*/ 0 w 1811"/>
              <a:gd name="T31" fmla="*/ 953 h 1424"/>
              <a:gd name="T32" fmla="*/ 50 w 1811"/>
              <a:gd name="T33" fmla="*/ 502 h 1424"/>
              <a:gd name="T34" fmla="*/ 236 w 1811"/>
              <a:gd name="T35" fmla="*/ 206 h 1424"/>
              <a:gd name="T36" fmla="*/ 583 w 1811"/>
              <a:gd name="T37" fmla="*/ 0 h 1424"/>
              <a:gd name="T38" fmla="*/ 712 w 1811"/>
              <a:gd name="T39" fmla="*/ 271 h 1424"/>
              <a:gd name="T40" fmla="*/ 430 w 1811"/>
              <a:gd name="T41" fmla="*/ 454 h 1424"/>
              <a:gd name="T42" fmla="*/ 339 w 1811"/>
              <a:gd name="T43" fmla="*/ 766 h 1424"/>
              <a:gd name="T44" fmla="*/ 658 w 1811"/>
              <a:gd name="T45" fmla="*/ 766 h 1424"/>
              <a:gd name="T46" fmla="*/ 658 w 1811"/>
              <a:gd name="T47" fmla="*/ 1424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11" h="1424">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w="0">
            <a:noFill/>
            <a:prstDash val="solid"/>
            <a:round/>
            <a:headEnd/>
            <a:tailEnd/>
          </a:ln>
        </p:spPr>
        <p:txBody>
          <a:bodyPr vert="horz" wrap="square" lIns="68580" tIns="34290" rIns="68580" bIns="34290" numCol="1" anchor="t" anchorCtr="0" compatLnSpc="1">
            <a:prstTxWarp prst="textNoShape">
              <a:avLst/>
            </a:prstTxWarp>
          </a:bodyPr>
          <a:lstStyle/>
          <a:p>
            <a:pPr lvl="0"/>
            <a:endParaRPr lang="en-US" sz="1350"/>
          </a:p>
        </p:txBody>
      </p:sp>
      <p:sp>
        <p:nvSpPr>
          <p:cNvPr id="2" name="Date Placeholder 1">
            <a:extLst>
              <a:ext uri="{FF2B5EF4-FFF2-40B4-BE49-F238E27FC236}">
                <a16:creationId xmlns:a16="http://schemas.microsoft.com/office/drawing/2014/main" id="{DA325046-8419-FB43-90EA-95DE9A77AE5B}"/>
              </a:ext>
            </a:extLst>
          </p:cNvPr>
          <p:cNvSpPr>
            <a:spLocks noGrp="1"/>
          </p:cNvSpPr>
          <p:nvPr>
            <p:ph type="dt" sz="half" idx="10"/>
          </p:nvPr>
        </p:nvSpPr>
        <p:spPr/>
        <p:txBody>
          <a:bodyPr/>
          <a:lstStyle/>
          <a:p>
            <a:r>
              <a:rPr lang="en-US"/>
              <a:t>Date</a:t>
            </a:r>
            <a:endParaRPr lang="en-US" dirty="0"/>
          </a:p>
        </p:txBody>
      </p:sp>
      <p:sp>
        <p:nvSpPr>
          <p:cNvPr id="4" name="Footer Placeholder 3">
            <a:extLst>
              <a:ext uri="{FF2B5EF4-FFF2-40B4-BE49-F238E27FC236}">
                <a16:creationId xmlns:a16="http://schemas.microsoft.com/office/drawing/2014/main" id="{C0DAC0E5-98A8-AB43-861E-E25CC613E5AA}"/>
              </a:ext>
            </a:extLst>
          </p:cNvPr>
          <p:cNvSpPr>
            <a:spLocks noGrp="1"/>
          </p:cNvSpPr>
          <p:nvPr>
            <p:ph type="ftr" sz="quarter" idx="11"/>
          </p:nvPr>
        </p:nvSpPr>
        <p:spPr/>
        <p:txBody>
          <a:bodyPr/>
          <a:lstStyle/>
          <a:p>
            <a:pPr algn="l"/>
            <a:r>
              <a:rPr lang="en-US"/>
              <a:t>Presentation Title</a:t>
            </a:r>
            <a:endParaRPr lang="en-US" dirty="0"/>
          </a:p>
        </p:txBody>
      </p:sp>
      <p:sp>
        <p:nvSpPr>
          <p:cNvPr id="6" name="Slide Number Placeholder 5">
            <a:extLst>
              <a:ext uri="{FF2B5EF4-FFF2-40B4-BE49-F238E27FC236}">
                <a16:creationId xmlns:a16="http://schemas.microsoft.com/office/drawing/2014/main" id="{9DE240E5-7C2A-1341-BCEE-AB79C37A8491}"/>
              </a:ext>
            </a:extLst>
          </p:cNvPr>
          <p:cNvSpPr>
            <a:spLocks noGrp="1"/>
          </p:cNvSpPr>
          <p:nvPr>
            <p:ph type="sldNum" sz="quarter" idx="12"/>
          </p:nvPr>
        </p:nvSpPr>
        <p:spPr/>
        <p:txBody>
          <a:bodyPr/>
          <a:lstStyle/>
          <a:p>
            <a:fld id="{7870704B-CE94-48CC-AF30-84932A1262A7}" type="slidenum">
              <a:rPr lang="en-GB" smtClean="0"/>
              <a:pPr/>
              <a:t>‹#›</a:t>
            </a:fld>
            <a:endParaRPr lang="en-GB" dirty="0"/>
          </a:p>
        </p:txBody>
      </p:sp>
    </p:spTree>
    <p:extLst>
      <p:ext uri="{BB962C8B-B14F-4D97-AF65-F5344CB8AC3E}">
        <p14:creationId xmlns:p14="http://schemas.microsoft.com/office/powerpoint/2010/main" val="3838994459"/>
      </p:ext>
    </p:extLst>
  </p:cSld>
  <p:clrMapOvr>
    <a:overrideClrMapping bg1="dk1" tx1="lt1" bg2="dk2" tx2="lt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Quote 2 Rose">
    <p:bg>
      <p:bgPr>
        <a:solidFill>
          <a:srgbClr val="DB536A"/>
        </a:solid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2103438"/>
            <a:ext cx="6949440" cy="4068762"/>
          </a:xfrm>
        </p:spPr>
        <p:txBody>
          <a:bodyPr/>
          <a:lstStyle>
            <a:lvl1pPr>
              <a:lnSpc>
                <a:spcPct val="85000"/>
              </a:lnSpc>
              <a:spcBef>
                <a:spcPts val="0"/>
              </a:spcBef>
              <a:spcAft>
                <a:spcPts val="1800"/>
              </a:spcAft>
              <a:defRPr sz="3200" b="0">
                <a:solidFill>
                  <a:schemeClr val="tx1"/>
                </a:solidFill>
                <a:latin typeface="+mj-lt"/>
              </a:defRPr>
            </a:lvl1pPr>
            <a:lvl2pPr marL="0" indent="0">
              <a:spcBef>
                <a:spcPts val="0"/>
              </a:spcBef>
              <a:spcAft>
                <a:spcPts val="0"/>
              </a:spcAft>
              <a:buFont typeface="Arial" panose="020B0604020202020204" pitchFamily="34" charset="0"/>
              <a:buNone/>
              <a:defRPr sz="1400" b="1">
                <a:solidFill>
                  <a:schemeClr val="tx1"/>
                </a:solidFill>
              </a:defRPr>
            </a:lvl2pPr>
            <a:lvl3pPr marL="0" indent="0">
              <a:spcBef>
                <a:spcPts val="0"/>
              </a:spcBef>
              <a:spcAft>
                <a:spcPts val="0"/>
              </a:spcAft>
              <a:buFontTx/>
              <a:buNone/>
              <a:defRPr sz="1400">
                <a:solidFill>
                  <a:schemeClr val="tx1"/>
                </a:solidFill>
              </a:defRPr>
            </a:lvl3pPr>
            <a:lvl4pPr marL="0" indent="0">
              <a:spcBef>
                <a:spcPts val="0"/>
              </a:spcBef>
              <a:spcAft>
                <a:spcPts val="0"/>
              </a:spcAft>
              <a:buFontTx/>
              <a:buNone/>
              <a:defRPr sz="1400">
                <a:solidFill>
                  <a:schemeClr val="tx1"/>
                </a:solidFill>
              </a:defRPr>
            </a:lvl4pPr>
            <a:lvl5pPr marL="0" indent="0">
              <a:spcBef>
                <a:spcPts val="0"/>
              </a:spcBef>
              <a:spcAft>
                <a:spcPts val="0"/>
              </a:spcAft>
              <a:buFontTx/>
              <a:buNone/>
              <a:defRPr sz="1400">
                <a:solidFill>
                  <a:schemeClr val="tx1"/>
                </a:solidFill>
              </a:defRPr>
            </a:lvl5pPr>
            <a:lvl6pPr marL="0" indent="0">
              <a:spcBef>
                <a:spcPts val="0"/>
              </a:spcBef>
              <a:spcAft>
                <a:spcPts val="0"/>
              </a:spcAft>
              <a:buFontTx/>
              <a:buNone/>
              <a:defRPr sz="1400">
                <a:solidFill>
                  <a:schemeClr val="tx1"/>
                </a:solidFill>
              </a:defRPr>
            </a:lvl6pPr>
            <a:lvl7pPr marL="0" indent="0">
              <a:spcBef>
                <a:spcPts val="0"/>
              </a:spcBef>
              <a:spcAft>
                <a:spcPts val="0"/>
              </a:spcAft>
              <a:buFontTx/>
              <a:buNone/>
              <a:defRPr sz="1400">
                <a:solidFill>
                  <a:schemeClr val="tx1"/>
                </a:solidFill>
              </a:defRPr>
            </a:lvl7pPr>
            <a:lvl8pPr marL="0" indent="0">
              <a:spcBef>
                <a:spcPts val="0"/>
              </a:spcBef>
              <a:spcAft>
                <a:spcPts val="0"/>
              </a:spcAft>
              <a:buFontTx/>
              <a:buNone/>
              <a:defRPr sz="1400">
                <a:solidFill>
                  <a:schemeClr val="tx1"/>
                </a:solidFill>
              </a:defRPr>
            </a:lvl8pPr>
            <a:lvl9pPr marL="0" indent="0">
              <a:spcBef>
                <a:spcPts val="0"/>
              </a:spcBef>
              <a:spcAft>
                <a:spcPts val="0"/>
              </a:spcAft>
              <a:buFontTx/>
              <a:buNone/>
              <a:defRPr sz="1400">
                <a:solidFill>
                  <a:schemeClr val="tx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0" name="Freeform 5">
            <a:extLst>
              <a:ext uri="{FF2B5EF4-FFF2-40B4-BE49-F238E27FC236}">
                <a16:creationId xmlns:a16="http://schemas.microsoft.com/office/drawing/2014/main" id="{3D0588D7-718D-9446-BD8C-1ECC665E758F}"/>
              </a:ext>
            </a:extLst>
          </p:cNvPr>
          <p:cNvSpPr>
            <a:spLocks noChangeAspect="1" noEditPoints="1"/>
          </p:cNvSpPr>
          <p:nvPr userDrawn="1"/>
        </p:nvSpPr>
        <p:spPr bwMode="white">
          <a:xfrm>
            <a:off x="457200" y="1258508"/>
            <a:ext cx="731520" cy="570292"/>
          </a:xfrm>
          <a:custGeom>
            <a:avLst/>
            <a:gdLst>
              <a:gd name="T0" fmla="*/ 1757 w 1811"/>
              <a:gd name="T1" fmla="*/ 1424 h 1424"/>
              <a:gd name="T2" fmla="*/ 1757 w 1811"/>
              <a:gd name="T3" fmla="*/ 1424 h 1424"/>
              <a:gd name="T4" fmla="*/ 1099 w 1811"/>
              <a:gd name="T5" fmla="*/ 1424 h 1424"/>
              <a:gd name="T6" fmla="*/ 1099 w 1811"/>
              <a:gd name="T7" fmla="*/ 953 h 1424"/>
              <a:gd name="T8" fmla="*/ 1149 w 1811"/>
              <a:gd name="T9" fmla="*/ 501 h 1424"/>
              <a:gd name="T10" fmla="*/ 1337 w 1811"/>
              <a:gd name="T11" fmla="*/ 206 h 1424"/>
              <a:gd name="T12" fmla="*/ 1682 w 1811"/>
              <a:gd name="T13" fmla="*/ 0 h 1424"/>
              <a:gd name="T14" fmla="*/ 1811 w 1811"/>
              <a:gd name="T15" fmla="*/ 271 h 1424"/>
              <a:gd name="T16" fmla="*/ 1529 w 1811"/>
              <a:gd name="T17" fmla="*/ 454 h 1424"/>
              <a:gd name="T18" fmla="*/ 1439 w 1811"/>
              <a:gd name="T19" fmla="*/ 766 h 1424"/>
              <a:gd name="T20" fmla="*/ 1757 w 1811"/>
              <a:gd name="T21" fmla="*/ 766 h 1424"/>
              <a:gd name="T22" fmla="*/ 1757 w 1811"/>
              <a:gd name="T23" fmla="*/ 1424 h 1424"/>
              <a:gd name="T24" fmla="*/ 658 w 1811"/>
              <a:gd name="T25" fmla="*/ 1424 h 1424"/>
              <a:gd name="T26" fmla="*/ 658 w 1811"/>
              <a:gd name="T27" fmla="*/ 1424 h 1424"/>
              <a:gd name="T28" fmla="*/ 0 w 1811"/>
              <a:gd name="T29" fmla="*/ 1424 h 1424"/>
              <a:gd name="T30" fmla="*/ 0 w 1811"/>
              <a:gd name="T31" fmla="*/ 953 h 1424"/>
              <a:gd name="T32" fmla="*/ 50 w 1811"/>
              <a:gd name="T33" fmla="*/ 502 h 1424"/>
              <a:gd name="T34" fmla="*/ 236 w 1811"/>
              <a:gd name="T35" fmla="*/ 206 h 1424"/>
              <a:gd name="T36" fmla="*/ 583 w 1811"/>
              <a:gd name="T37" fmla="*/ 0 h 1424"/>
              <a:gd name="T38" fmla="*/ 712 w 1811"/>
              <a:gd name="T39" fmla="*/ 271 h 1424"/>
              <a:gd name="T40" fmla="*/ 430 w 1811"/>
              <a:gd name="T41" fmla="*/ 454 h 1424"/>
              <a:gd name="T42" fmla="*/ 339 w 1811"/>
              <a:gd name="T43" fmla="*/ 766 h 1424"/>
              <a:gd name="T44" fmla="*/ 658 w 1811"/>
              <a:gd name="T45" fmla="*/ 766 h 1424"/>
              <a:gd name="T46" fmla="*/ 658 w 1811"/>
              <a:gd name="T47" fmla="*/ 1424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11" h="1424">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w="0">
            <a:noFill/>
            <a:prstDash val="solid"/>
            <a:round/>
            <a:headEnd/>
            <a:tailEnd/>
          </a:ln>
        </p:spPr>
        <p:txBody>
          <a:bodyPr vert="horz" wrap="square" lIns="68580" tIns="34290" rIns="68580" bIns="34290" numCol="1" anchor="t" anchorCtr="0" compatLnSpc="1">
            <a:prstTxWarp prst="textNoShape">
              <a:avLst/>
            </a:prstTxWarp>
          </a:bodyPr>
          <a:lstStyle/>
          <a:p>
            <a:pPr lvl="0"/>
            <a:endParaRPr lang="en-US" sz="1350"/>
          </a:p>
        </p:txBody>
      </p:sp>
      <p:sp>
        <p:nvSpPr>
          <p:cNvPr id="2" name="Date Placeholder 1">
            <a:extLst>
              <a:ext uri="{FF2B5EF4-FFF2-40B4-BE49-F238E27FC236}">
                <a16:creationId xmlns:a16="http://schemas.microsoft.com/office/drawing/2014/main" id="{DEE4EB86-FBD5-694F-A5B6-4FFF6791E27C}"/>
              </a:ext>
            </a:extLst>
          </p:cNvPr>
          <p:cNvSpPr>
            <a:spLocks noGrp="1"/>
          </p:cNvSpPr>
          <p:nvPr>
            <p:ph type="dt" sz="half" idx="10"/>
          </p:nvPr>
        </p:nvSpPr>
        <p:spPr/>
        <p:txBody>
          <a:bodyPr/>
          <a:lstStyle/>
          <a:p>
            <a:r>
              <a:rPr lang="en-US"/>
              <a:t>Date</a:t>
            </a:r>
            <a:endParaRPr lang="en-US" dirty="0"/>
          </a:p>
        </p:txBody>
      </p:sp>
      <p:sp>
        <p:nvSpPr>
          <p:cNvPr id="4" name="Footer Placeholder 3">
            <a:extLst>
              <a:ext uri="{FF2B5EF4-FFF2-40B4-BE49-F238E27FC236}">
                <a16:creationId xmlns:a16="http://schemas.microsoft.com/office/drawing/2014/main" id="{BD793A89-EADB-194C-A5AD-FD96DDD838BB}"/>
              </a:ext>
            </a:extLst>
          </p:cNvPr>
          <p:cNvSpPr>
            <a:spLocks noGrp="1"/>
          </p:cNvSpPr>
          <p:nvPr>
            <p:ph type="ftr" sz="quarter" idx="11"/>
          </p:nvPr>
        </p:nvSpPr>
        <p:spPr/>
        <p:txBody>
          <a:bodyPr/>
          <a:lstStyle/>
          <a:p>
            <a:pPr algn="l"/>
            <a:r>
              <a:rPr lang="en-US"/>
              <a:t>Presentation Title</a:t>
            </a:r>
            <a:endParaRPr lang="en-US" dirty="0"/>
          </a:p>
        </p:txBody>
      </p:sp>
      <p:sp>
        <p:nvSpPr>
          <p:cNvPr id="6" name="Slide Number Placeholder 5">
            <a:extLst>
              <a:ext uri="{FF2B5EF4-FFF2-40B4-BE49-F238E27FC236}">
                <a16:creationId xmlns:a16="http://schemas.microsoft.com/office/drawing/2014/main" id="{49E56BCB-094A-6C47-B06F-E57CD8A00A91}"/>
              </a:ext>
            </a:extLst>
          </p:cNvPr>
          <p:cNvSpPr>
            <a:spLocks noGrp="1"/>
          </p:cNvSpPr>
          <p:nvPr>
            <p:ph type="sldNum" sz="quarter" idx="12"/>
          </p:nvPr>
        </p:nvSpPr>
        <p:spPr/>
        <p:txBody>
          <a:bodyPr/>
          <a:lstStyle/>
          <a:p>
            <a:fld id="{7870704B-CE94-48CC-AF30-84932A1262A7}" type="slidenum">
              <a:rPr lang="en-GB" smtClean="0"/>
              <a:pPr/>
              <a:t>‹#›</a:t>
            </a:fld>
            <a:endParaRPr lang="en-GB" dirty="0"/>
          </a:p>
        </p:txBody>
      </p:sp>
    </p:spTree>
    <p:extLst>
      <p:ext uri="{BB962C8B-B14F-4D97-AF65-F5344CB8AC3E}">
        <p14:creationId xmlns:p14="http://schemas.microsoft.com/office/powerpoint/2010/main" val="956678414"/>
      </p:ext>
    </p:extLst>
  </p:cSld>
  <p:clrMapOvr>
    <a:overrideClrMapping bg1="dk1" tx1="lt1" bg2="dk2" tx2="lt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Quote 2 Grey">
    <p:bg>
      <p:bgPr>
        <a:solidFill>
          <a:srgbClr val="464646"/>
        </a:solid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2103438"/>
            <a:ext cx="6949440" cy="4068762"/>
          </a:xfrm>
        </p:spPr>
        <p:txBody>
          <a:bodyPr/>
          <a:lstStyle>
            <a:lvl1pPr>
              <a:lnSpc>
                <a:spcPct val="85000"/>
              </a:lnSpc>
              <a:spcBef>
                <a:spcPts val="0"/>
              </a:spcBef>
              <a:spcAft>
                <a:spcPts val="1800"/>
              </a:spcAft>
              <a:defRPr sz="3200" b="0">
                <a:solidFill>
                  <a:schemeClr val="tx1"/>
                </a:solidFill>
                <a:latin typeface="+mj-lt"/>
              </a:defRPr>
            </a:lvl1pPr>
            <a:lvl2pPr marL="0" indent="0">
              <a:spcBef>
                <a:spcPts val="0"/>
              </a:spcBef>
              <a:spcAft>
                <a:spcPts val="0"/>
              </a:spcAft>
              <a:buFont typeface="Arial" panose="020B0604020202020204" pitchFamily="34" charset="0"/>
              <a:buNone/>
              <a:defRPr sz="1400" b="1">
                <a:solidFill>
                  <a:schemeClr val="tx1"/>
                </a:solidFill>
              </a:defRPr>
            </a:lvl2pPr>
            <a:lvl3pPr marL="0" indent="0">
              <a:spcBef>
                <a:spcPts val="0"/>
              </a:spcBef>
              <a:spcAft>
                <a:spcPts val="0"/>
              </a:spcAft>
              <a:buFontTx/>
              <a:buNone/>
              <a:defRPr sz="1400">
                <a:solidFill>
                  <a:schemeClr val="tx1"/>
                </a:solidFill>
              </a:defRPr>
            </a:lvl3pPr>
            <a:lvl4pPr marL="0" indent="0">
              <a:spcBef>
                <a:spcPts val="0"/>
              </a:spcBef>
              <a:spcAft>
                <a:spcPts val="0"/>
              </a:spcAft>
              <a:buFontTx/>
              <a:buNone/>
              <a:defRPr sz="1400">
                <a:solidFill>
                  <a:schemeClr val="tx1"/>
                </a:solidFill>
              </a:defRPr>
            </a:lvl4pPr>
            <a:lvl5pPr marL="0" indent="0">
              <a:spcBef>
                <a:spcPts val="0"/>
              </a:spcBef>
              <a:spcAft>
                <a:spcPts val="0"/>
              </a:spcAft>
              <a:buFontTx/>
              <a:buNone/>
              <a:defRPr sz="1400">
                <a:solidFill>
                  <a:schemeClr val="tx1"/>
                </a:solidFill>
              </a:defRPr>
            </a:lvl5pPr>
            <a:lvl6pPr marL="0" indent="0">
              <a:spcBef>
                <a:spcPts val="0"/>
              </a:spcBef>
              <a:spcAft>
                <a:spcPts val="0"/>
              </a:spcAft>
              <a:buFontTx/>
              <a:buNone/>
              <a:defRPr sz="1400">
                <a:solidFill>
                  <a:schemeClr val="tx1"/>
                </a:solidFill>
              </a:defRPr>
            </a:lvl6pPr>
            <a:lvl7pPr marL="0" indent="0">
              <a:spcBef>
                <a:spcPts val="0"/>
              </a:spcBef>
              <a:spcAft>
                <a:spcPts val="0"/>
              </a:spcAft>
              <a:buFontTx/>
              <a:buNone/>
              <a:defRPr sz="1400">
                <a:solidFill>
                  <a:schemeClr val="tx1"/>
                </a:solidFill>
              </a:defRPr>
            </a:lvl7pPr>
            <a:lvl8pPr marL="0" indent="0">
              <a:spcBef>
                <a:spcPts val="0"/>
              </a:spcBef>
              <a:spcAft>
                <a:spcPts val="0"/>
              </a:spcAft>
              <a:buFontTx/>
              <a:buNone/>
              <a:defRPr sz="1400">
                <a:solidFill>
                  <a:schemeClr val="tx1"/>
                </a:solidFill>
              </a:defRPr>
            </a:lvl8pPr>
            <a:lvl9pPr marL="0" indent="0">
              <a:spcBef>
                <a:spcPts val="0"/>
              </a:spcBef>
              <a:spcAft>
                <a:spcPts val="0"/>
              </a:spcAft>
              <a:buFontTx/>
              <a:buNone/>
              <a:defRPr sz="1400">
                <a:solidFill>
                  <a:schemeClr val="tx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0" name="Freeform 5">
            <a:extLst>
              <a:ext uri="{FF2B5EF4-FFF2-40B4-BE49-F238E27FC236}">
                <a16:creationId xmlns:a16="http://schemas.microsoft.com/office/drawing/2014/main" id="{50DD0DCA-5A03-9E45-B902-554BF1BE89DD}"/>
              </a:ext>
            </a:extLst>
          </p:cNvPr>
          <p:cNvSpPr>
            <a:spLocks noChangeAspect="1" noEditPoints="1"/>
          </p:cNvSpPr>
          <p:nvPr userDrawn="1"/>
        </p:nvSpPr>
        <p:spPr bwMode="white">
          <a:xfrm>
            <a:off x="457200" y="1258508"/>
            <a:ext cx="731520" cy="570292"/>
          </a:xfrm>
          <a:custGeom>
            <a:avLst/>
            <a:gdLst>
              <a:gd name="T0" fmla="*/ 1757 w 1811"/>
              <a:gd name="T1" fmla="*/ 1424 h 1424"/>
              <a:gd name="T2" fmla="*/ 1757 w 1811"/>
              <a:gd name="T3" fmla="*/ 1424 h 1424"/>
              <a:gd name="T4" fmla="*/ 1099 w 1811"/>
              <a:gd name="T5" fmla="*/ 1424 h 1424"/>
              <a:gd name="T6" fmla="*/ 1099 w 1811"/>
              <a:gd name="T7" fmla="*/ 953 h 1424"/>
              <a:gd name="T8" fmla="*/ 1149 w 1811"/>
              <a:gd name="T9" fmla="*/ 501 h 1424"/>
              <a:gd name="T10" fmla="*/ 1337 w 1811"/>
              <a:gd name="T11" fmla="*/ 206 h 1424"/>
              <a:gd name="T12" fmla="*/ 1682 w 1811"/>
              <a:gd name="T13" fmla="*/ 0 h 1424"/>
              <a:gd name="T14" fmla="*/ 1811 w 1811"/>
              <a:gd name="T15" fmla="*/ 271 h 1424"/>
              <a:gd name="T16" fmla="*/ 1529 w 1811"/>
              <a:gd name="T17" fmla="*/ 454 h 1424"/>
              <a:gd name="T18" fmla="*/ 1439 w 1811"/>
              <a:gd name="T19" fmla="*/ 766 h 1424"/>
              <a:gd name="T20" fmla="*/ 1757 w 1811"/>
              <a:gd name="T21" fmla="*/ 766 h 1424"/>
              <a:gd name="T22" fmla="*/ 1757 w 1811"/>
              <a:gd name="T23" fmla="*/ 1424 h 1424"/>
              <a:gd name="T24" fmla="*/ 658 w 1811"/>
              <a:gd name="T25" fmla="*/ 1424 h 1424"/>
              <a:gd name="T26" fmla="*/ 658 w 1811"/>
              <a:gd name="T27" fmla="*/ 1424 h 1424"/>
              <a:gd name="T28" fmla="*/ 0 w 1811"/>
              <a:gd name="T29" fmla="*/ 1424 h 1424"/>
              <a:gd name="T30" fmla="*/ 0 w 1811"/>
              <a:gd name="T31" fmla="*/ 953 h 1424"/>
              <a:gd name="T32" fmla="*/ 50 w 1811"/>
              <a:gd name="T33" fmla="*/ 502 h 1424"/>
              <a:gd name="T34" fmla="*/ 236 w 1811"/>
              <a:gd name="T35" fmla="*/ 206 h 1424"/>
              <a:gd name="T36" fmla="*/ 583 w 1811"/>
              <a:gd name="T37" fmla="*/ 0 h 1424"/>
              <a:gd name="T38" fmla="*/ 712 w 1811"/>
              <a:gd name="T39" fmla="*/ 271 h 1424"/>
              <a:gd name="T40" fmla="*/ 430 w 1811"/>
              <a:gd name="T41" fmla="*/ 454 h 1424"/>
              <a:gd name="T42" fmla="*/ 339 w 1811"/>
              <a:gd name="T43" fmla="*/ 766 h 1424"/>
              <a:gd name="T44" fmla="*/ 658 w 1811"/>
              <a:gd name="T45" fmla="*/ 766 h 1424"/>
              <a:gd name="T46" fmla="*/ 658 w 1811"/>
              <a:gd name="T47" fmla="*/ 1424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11" h="1424">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w="0">
            <a:noFill/>
            <a:prstDash val="solid"/>
            <a:round/>
            <a:headEnd/>
            <a:tailEnd/>
          </a:ln>
        </p:spPr>
        <p:txBody>
          <a:bodyPr vert="horz" wrap="square" lIns="68580" tIns="34290" rIns="68580" bIns="34290" numCol="1" anchor="t" anchorCtr="0" compatLnSpc="1">
            <a:prstTxWarp prst="textNoShape">
              <a:avLst/>
            </a:prstTxWarp>
          </a:bodyPr>
          <a:lstStyle/>
          <a:p>
            <a:pPr lvl="0"/>
            <a:endParaRPr lang="en-US" sz="1350"/>
          </a:p>
        </p:txBody>
      </p:sp>
      <p:sp>
        <p:nvSpPr>
          <p:cNvPr id="2" name="Date Placeholder 1">
            <a:extLst>
              <a:ext uri="{FF2B5EF4-FFF2-40B4-BE49-F238E27FC236}">
                <a16:creationId xmlns:a16="http://schemas.microsoft.com/office/drawing/2014/main" id="{F6C4C777-E344-0D41-98D8-CB905132E4BB}"/>
              </a:ext>
            </a:extLst>
          </p:cNvPr>
          <p:cNvSpPr>
            <a:spLocks noGrp="1"/>
          </p:cNvSpPr>
          <p:nvPr>
            <p:ph type="dt" sz="half" idx="10"/>
          </p:nvPr>
        </p:nvSpPr>
        <p:spPr/>
        <p:txBody>
          <a:bodyPr/>
          <a:lstStyle/>
          <a:p>
            <a:r>
              <a:rPr lang="en-US"/>
              <a:t>Date</a:t>
            </a:r>
            <a:endParaRPr lang="en-US" dirty="0"/>
          </a:p>
        </p:txBody>
      </p:sp>
      <p:sp>
        <p:nvSpPr>
          <p:cNvPr id="4" name="Footer Placeholder 3">
            <a:extLst>
              <a:ext uri="{FF2B5EF4-FFF2-40B4-BE49-F238E27FC236}">
                <a16:creationId xmlns:a16="http://schemas.microsoft.com/office/drawing/2014/main" id="{B39E3037-6DB9-6C47-B301-E4DF01A36A2E}"/>
              </a:ext>
            </a:extLst>
          </p:cNvPr>
          <p:cNvSpPr>
            <a:spLocks noGrp="1"/>
          </p:cNvSpPr>
          <p:nvPr>
            <p:ph type="ftr" sz="quarter" idx="11"/>
          </p:nvPr>
        </p:nvSpPr>
        <p:spPr/>
        <p:txBody>
          <a:bodyPr/>
          <a:lstStyle/>
          <a:p>
            <a:pPr algn="l"/>
            <a:r>
              <a:rPr lang="en-US"/>
              <a:t>Presentation Title</a:t>
            </a:r>
            <a:endParaRPr lang="en-US" dirty="0"/>
          </a:p>
        </p:txBody>
      </p:sp>
      <p:sp>
        <p:nvSpPr>
          <p:cNvPr id="6" name="Slide Number Placeholder 5">
            <a:extLst>
              <a:ext uri="{FF2B5EF4-FFF2-40B4-BE49-F238E27FC236}">
                <a16:creationId xmlns:a16="http://schemas.microsoft.com/office/drawing/2014/main" id="{38250D68-C415-5C4D-8DEE-AAFDFECD2CC1}"/>
              </a:ext>
            </a:extLst>
          </p:cNvPr>
          <p:cNvSpPr>
            <a:spLocks noGrp="1"/>
          </p:cNvSpPr>
          <p:nvPr>
            <p:ph type="sldNum" sz="quarter" idx="12"/>
          </p:nvPr>
        </p:nvSpPr>
        <p:spPr/>
        <p:txBody>
          <a:bodyPr/>
          <a:lstStyle/>
          <a:p>
            <a:fld id="{7870704B-CE94-48CC-AF30-84932A1262A7}" type="slidenum">
              <a:rPr lang="en-GB" smtClean="0"/>
              <a:pPr/>
              <a:t>‹#›</a:t>
            </a:fld>
            <a:endParaRPr lang="en-GB" dirty="0"/>
          </a:p>
        </p:txBody>
      </p:sp>
    </p:spTree>
    <p:extLst>
      <p:ext uri="{BB962C8B-B14F-4D97-AF65-F5344CB8AC3E}">
        <p14:creationId xmlns:p14="http://schemas.microsoft.com/office/powerpoint/2010/main" val="2692726678"/>
      </p:ext>
    </p:extLst>
  </p:cSld>
  <p:clrMapOvr>
    <a:overrideClrMapping bg1="dk1" tx1="lt1" bg2="dk2" tx2="lt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Section Header Orange">
    <p:bg>
      <p:bgPr>
        <a:solidFill>
          <a:srgbClr val="D04A0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86200" y="2109471"/>
            <a:ext cx="3520440" cy="2651442"/>
          </a:xfrm>
        </p:spPr>
        <p:txBody>
          <a:bodyPr anchor="t" anchorCtr="0">
            <a:noAutofit/>
          </a:bodyPr>
          <a:lstStyle>
            <a:lvl1pPr>
              <a:lnSpc>
                <a:spcPct val="85000"/>
              </a:lnSpc>
              <a:defRPr sz="3600" b="0">
                <a:solidFill>
                  <a:schemeClr val="bg1"/>
                </a:solidFill>
                <a:latin typeface="+mn-lt"/>
              </a:defRPr>
            </a:lvl1pPr>
          </a:lstStyle>
          <a:p>
            <a:r>
              <a:rPr lang="en-US" dirty="0"/>
              <a:t>[Section header title]</a:t>
            </a:r>
            <a:endParaRPr lang="en-GB" dirty="0"/>
          </a:p>
        </p:txBody>
      </p:sp>
      <p:sp>
        <p:nvSpPr>
          <p:cNvPr id="4" name="Subtitle 2">
            <a:extLst>
              <a:ext uri="{FF2B5EF4-FFF2-40B4-BE49-F238E27FC236}">
                <a16:creationId xmlns:a16="http://schemas.microsoft.com/office/drawing/2014/main" id="{A1971A9E-1347-2E4A-8F01-32BA5D5488B1}"/>
              </a:ext>
            </a:extLst>
          </p:cNvPr>
          <p:cNvSpPr>
            <a:spLocks noGrp="1"/>
          </p:cNvSpPr>
          <p:nvPr>
            <p:ph type="subTitle" idx="1" hasCustomPrompt="1"/>
          </p:nvPr>
        </p:nvSpPr>
        <p:spPr>
          <a:xfrm>
            <a:off x="457200" y="0"/>
            <a:ext cx="3429000" cy="6858000"/>
          </a:xfrm>
          <a:noFill/>
        </p:spPr>
        <p:txBody>
          <a:bodyPr anchor="ctr" anchorCtr="0"/>
          <a:lstStyle>
            <a:lvl1pPr marL="0" indent="0" algn="l">
              <a:lnSpc>
                <a:spcPct val="95000"/>
              </a:lnSpc>
              <a:spcBef>
                <a:spcPts val="0"/>
              </a:spcBef>
              <a:spcAft>
                <a:spcPts val="0"/>
              </a:spcAft>
              <a:buNone/>
              <a:defRPr sz="45000" b="0">
                <a:solidFill>
                  <a:schemeClr val="bg1"/>
                </a:solidFill>
              </a:defRPr>
            </a:lvl1pPr>
            <a:lvl2pPr marL="0" indent="0" algn="l">
              <a:lnSpc>
                <a:spcPct val="95000"/>
              </a:lnSpc>
              <a:spcBef>
                <a:spcPts val="0"/>
              </a:spcBef>
              <a:spcAft>
                <a:spcPts val="0"/>
              </a:spcAft>
              <a:buNone/>
              <a:defRPr sz="45000">
                <a:solidFill>
                  <a:schemeClr val="bg1"/>
                </a:solidFill>
              </a:defRPr>
            </a:lvl2pPr>
            <a:lvl3pPr marL="0" indent="0" algn="l">
              <a:lnSpc>
                <a:spcPct val="95000"/>
              </a:lnSpc>
              <a:spcBef>
                <a:spcPts val="0"/>
              </a:spcBef>
              <a:spcAft>
                <a:spcPts val="0"/>
              </a:spcAft>
              <a:buNone/>
              <a:defRPr sz="45000">
                <a:solidFill>
                  <a:schemeClr val="bg1"/>
                </a:solidFill>
              </a:defRPr>
            </a:lvl3pPr>
            <a:lvl4pPr marL="0" indent="0" algn="l">
              <a:lnSpc>
                <a:spcPct val="95000"/>
              </a:lnSpc>
              <a:spcBef>
                <a:spcPts val="0"/>
              </a:spcBef>
              <a:spcAft>
                <a:spcPts val="0"/>
              </a:spcAft>
              <a:buNone/>
              <a:defRPr sz="45000">
                <a:solidFill>
                  <a:schemeClr val="bg1"/>
                </a:solidFill>
              </a:defRPr>
            </a:lvl4pPr>
            <a:lvl5pPr marL="0" indent="0" algn="l">
              <a:lnSpc>
                <a:spcPct val="95000"/>
              </a:lnSpc>
              <a:spcBef>
                <a:spcPts val="0"/>
              </a:spcBef>
              <a:spcAft>
                <a:spcPts val="0"/>
              </a:spcAft>
              <a:buNone/>
              <a:defRPr sz="45000">
                <a:solidFill>
                  <a:schemeClr val="bg1"/>
                </a:solidFill>
              </a:defRPr>
            </a:lvl5pPr>
            <a:lvl6pPr marL="0" indent="0" algn="l">
              <a:lnSpc>
                <a:spcPct val="95000"/>
              </a:lnSpc>
              <a:spcBef>
                <a:spcPts val="0"/>
              </a:spcBef>
              <a:spcAft>
                <a:spcPts val="0"/>
              </a:spcAft>
              <a:buNone/>
              <a:defRPr sz="45000">
                <a:solidFill>
                  <a:schemeClr val="bg1"/>
                </a:solidFill>
              </a:defRPr>
            </a:lvl6pPr>
            <a:lvl7pPr marL="0" indent="0" algn="l">
              <a:lnSpc>
                <a:spcPct val="95000"/>
              </a:lnSpc>
              <a:spcBef>
                <a:spcPts val="0"/>
              </a:spcBef>
              <a:spcAft>
                <a:spcPts val="0"/>
              </a:spcAft>
              <a:buNone/>
              <a:defRPr sz="45000">
                <a:solidFill>
                  <a:schemeClr val="bg1"/>
                </a:solidFill>
              </a:defRPr>
            </a:lvl7pPr>
            <a:lvl8pPr marL="0" indent="0" algn="l">
              <a:lnSpc>
                <a:spcPct val="95000"/>
              </a:lnSpc>
              <a:spcBef>
                <a:spcPts val="0"/>
              </a:spcBef>
              <a:spcAft>
                <a:spcPts val="0"/>
              </a:spcAft>
              <a:buNone/>
              <a:defRPr sz="45000">
                <a:solidFill>
                  <a:schemeClr val="bg1"/>
                </a:solidFill>
              </a:defRPr>
            </a:lvl8pPr>
            <a:lvl9pPr marL="0" indent="0" algn="l">
              <a:lnSpc>
                <a:spcPct val="95000"/>
              </a:lnSpc>
              <a:spcBef>
                <a:spcPts val="0"/>
              </a:spcBef>
              <a:spcAft>
                <a:spcPts val="0"/>
              </a:spcAft>
              <a:buNone/>
              <a:defRPr sz="45000">
                <a:solidFill>
                  <a:schemeClr val="bg1"/>
                </a:solidFill>
              </a:defRPr>
            </a:lvl9pPr>
          </a:lstStyle>
          <a:p>
            <a:r>
              <a:rPr lang="en-US" dirty="0"/>
              <a:t>0</a:t>
            </a:r>
          </a:p>
        </p:txBody>
      </p:sp>
    </p:spTree>
    <p:extLst>
      <p:ext uri="{BB962C8B-B14F-4D97-AF65-F5344CB8AC3E}">
        <p14:creationId xmlns:p14="http://schemas.microsoft.com/office/powerpoint/2010/main" val="2375197682"/>
      </p:ext>
    </p:extLst>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Section Header Red">
    <p:bg>
      <p:bgPr>
        <a:solidFill>
          <a:srgbClr val="E0301E"/>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886200" y="2103438"/>
            <a:ext cx="3520440" cy="2651442"/>
          </a:xfrm>
        </p:spPr>
        <p:txBody>
          <a:bodyPr anchor="t" anchorCtr="0">
            <a:noAutofit/>
          </a:bodyPr>
          <a:lstStyle>
            <a:lvl1pPr>
              <a:lnSpc>
                <a:spcPct val="85000"/>
              </a:lnSpc>
              <a:defRPr sz="3600" b="0">
                <a:solidFill>
                  <a:schemeClr val="bg1"/>
                </a:solidFill>
                <a:latin typeface="+mn-lt"/>
              </a:defRPr>
            </a:lvl1pPr>
          </a:lstStyle>
          <a:p>
            <a:r>
              <a:rPr lang="en-US" dirty="0"/>
              <a:t>[Section header title]</a:t>
            </a:r>
            <a:endParaRPr lang="en-GB" dirty="0"/>
          </a:p>
        </p:txBody>
      </p:sp>
      <p:sp>
        <p:nvSpPr>
          <p:cNvPr id="7" name="Subtitle 2">
            <a:extLst>
              <a:ext uri="{FF2B5EF4-FFF2-40B4-BE49-F238E27FC236}">
                <a16:creationId xmlns:a16="http://schemas.microsoft.com/office/drawing/2014/main" id="{39EE0CDA-9940-814C-989A-562239DC070D}"/>
              </a:ext>
            </a:extLst>
          </p:cNvPr>
          <p:cNvSpPr>
            <a:spLocks noGrp="1"/>
          </p:cNvSpPr>
          <p:nvPr>
            <p:ph type="subTitle" idx="1" hasCustomPrompt="1"/>
          </p:nvPr>
        </p:nvSpPr>
        <p:spPr>
          <a:xfrm>
            <a:off x="457200" y="0"/>
            <a:ext cx="3429000" cy="6858000"/>
          </a:xfrm>
          <a:noFill/>
        </p:spPr>
        <p:txBody>
          <a:bodyPr anchor="ctr" anchorCtr="0"/>
          <a:lstStyle>
            <a:lvl1pPr marL="0" indent="0" algn="l">
              <a:lnSpc>
                <a:spcPct val="95000"/>
              </a:lnSpc>
              <a:spcBef>
                <a:spcPts val="0"/>
              </a:spcBef>
              <a:spcAft>
                <a:spcPts val="0"/>
              </a:spcAft>
              <a:buNone/>
              <a:defRPr sz="45000" b="0">
                <a:solidFill>
                  <a:schemeClr val="bg1"/>
                </a:solidFill>
              </a:defRPr>
            </a:lvl1pPr>
            <a:lvl2pPr marL="0" indent="0" algn="l">
              <a:lnSpc>
                <a:spcPct val="95000"/>
              </a:lnSpc>
              <a:spcBef>
                <a:spcPts val="0"/>
              </a:spcBef>
              <a:spcAft>
                <a:spcPts val="0"/>
              </a:spcAft>
              <a:buNone/>
              <a:defRPr sz="45000">
                <a:solidFill>
                  <a:schemeClr val="bg1"/>
                </a:solidFill>
              </a:defRPr>
            </a:lvl2pPr>
            <a:lvl3pPr marL="0" indent="0" algn="l">
              <a:lnSpc>
                <a:spcPct val="95000"/>
              </a:lnSpc>
              <a:spcBef>
                <a:spcPts val="0"/>
              </a:spcBef>
              <a:spcAft>
                <a:spcPts val="0"/>
              </a:spcAft>
              <a:buNone/>
              <a:defRPr sz="45000">
                <a:solidFill>
                  <a:schemeClr val="bg1"/>
                </a:solidFill>
              </a:defRPr>
            </a:lvl3pPr>
            <a:lvl4pPr marL="0" indent="0" algn="l">
              <a:lnSpc>
                <a:spcPct val="95000"/>
              </a:lnSpc>
              <a:spcBef>
                <a:spcPts val="0"/>
              </a:spcBef>
              <a:spcAft>
                <a:spcPts val="0"/>
              </a:spcAft>
              <a:buNone/>
              <a:defRPr sz="45000">
                <a:solidFill>
                  <a:schemeClr val="bg1"/>
                </a:solidFill>
              </a:defRPr>
            </a:lvl4pPr>
            <a:lvl5pPr marL="0" indent="0" algn="l">
              <a:lnSpc>
                <a:spcPct val="95000"/>
              </a:lnSpc>
              <a:spcBef>
                <a:spcPts val="0"/>
              </a:spcBef>
              <a:spcAft>
                <a:spcPts val="0"/>
              </a:spcAft>
              <a:buNone/>
              <a:defRPr sz="45000">
                <a:solidFill>
                  <a:schemeClr val="bg1"/>
                </a:solidFill>
              </a:defRPr>
            </a:lvl5pPr>
            <a:lvl6pPr marL="0" indent="0" algn="l">
              <a:lnSpc>
                <a:spcPct val="95000"/>
              </a:lnSpc>
              <a:spcBef>
                <a:spcPts val="0"/>
              </a:spcBef>
              <a:spcAft>
                <a:spcPts val="0"/>
              </a:spcAft>
              <a:buNone/>
              <a:defRPr sz="45000">
                <a:solidFill>
                  <a:schemeClr val="bg1"/>
                </a:solidFill>
              </a:defRPr>
            </a:lvl6pPr>
            <a:lvl7pPr marL="0" indent="0" algn="l">
              <a:lnSpc>
                <a:spcPct val="95000"/>
              </a:lnSpc>
              <a:spcBef>
                <a:spcPts val="0"/>
              </a:spcBef>
              <a:spcAft>
                <a:spcPts val="0"/>
              </a:spcAft>
              <a:buNone/>
              <a:defRPr sz="45000">
                <a:solidFill>
                  <a:schemeClr val="bg1"/>
                </a:solidFill>
              </a:defRPr>
            </a:lvl7pPr>
            <a:lvl8pPr marL="0" indent="0" algn="l">
              <a:lnSpc>
                <a:spcPct val="95000"/>
              </a:lnSpc>
              <a:spcBef>
                <a:spcPts val="0"/>
              </a:spcBef>
              <a:spcAft>
                <a:spcPts val="0"/>
              </a:spcAft>
              <a:buNone/>
              <a:defRPr sz="45000">
                <a:solidFill>
                  <a:schemeClr val="bg1"/>
                </a:solidFill>
              </a:defRPr>
            </a:lvl8pPr>
            <a:lvl9pPr marL="0" indent="0" algn="l">
              <a:lnSpc>
                <a:spcPct val="95000"/>
              </a:lnSpc>
              <a:spcBef>
                <a:spcPts val="0"/>
              </a:spcBef>
              <a:spcAft>
                <a:spcPts val="0"/>
              </a:spcAft>
              <a:buNone/>
              <a:defRPr sz="45000">
                <a:solidFill>
                  <a:schemeClr val="bg1"/>
                </a:solidFill>
              </a:defRPr>
            </a:lvl9pPr>
          </a:lstStyle>
          <a:p>
            <a:r>
              <a:rPr lang="en-US" dirty="0"/>
              <a:t>0</a:t>
            </a:r>
          </a:p>
        </p:txBody>
      </p:sp>
    </p:spTree>
    <p:extLst>
      <p:ext uri="{BB962C8B-B14F-4D97-AF65-F5344CB8AC3E}">
        <p14:creationId xmlns:p14="http://schemas.microsoft.com/office/powerpoint/2010/main" val="99252688"/>
      </p:ext>
    </p:extLst>
  </p:cSld>
  <p:clrMapOvr>
    <a:overrideClrMapping bg1="lt1" tx1="dk1" bg2="lt2" tx2="dk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Section Header Rose">
    <p:bg>
      <p:bgPr>
        <a:solidFill>
          <a:srgbClr val="DB536A"/>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886200" y="2103438"/>
            <a:ext cx="3520440" cy="2651442"/>
          </a:xfrm>
        </p:spPr>
        <p:txBody>
          <a:bodyPr anchor="t" anchorCtr="0">
            <a:noAutofit/>
          </a:bodyPr>
          <a:lstStyle>
            <a:lvl1pPr>
              <a:lnSpc>
                <a:spcPct val="85000"/>
              </a:lnSpc>
              <a:defRPr sz="3600" b="0">
                <a:solidFill>
                  <a:schemeClr val="bg1"/>
                </a:solidFill>
                <a:latin typeface="+mn-lt"/>
              </a:defRPr>
            </a:lvl1pPr>
          </a:lstStyle>
          <a:p>
            <a:r>
              <a:rPr lang="en-US" dirty="0"/>
              <a:t>[Section header title]</a:t>
            </a:r>
            <a:endParaRPr lang="en-GB" dirty="0"/>
          </a:p>
        </p:txBody>
      </p:sp>
      <p:sp>
        <p:nvSpPr>
          <p:cNvPr id="7" name="Subtitle 2">
            <a:extLst>
              <a:ext uri="{FF2B5EF4-FFF2-40B4-BE49-F238E27FC236}">
                <a16:creationId xmlns:a16="http://schemas.microsoft.com/office/drawing/2014/main" id="{3014AAE4-851E-7343-BF86-0AD302DD1369}"/>
              </a:ext>
            </a:extLst>
          </p:cNvPr>
          <p:cNvSpPr>
            <a:spLocks noGrp="1"/>
          </p:cNvSpPr>
          <p:nvPr>
            <p:ph type="subTitle" idx="1" hasCustomPrompt="1"/>
          </p:nvPr>
        </p:nvSpPr>
        <p:spPr>
          <a:xfrm>
            <a:off x="457200" y="0"/>
            <a:ext cx="3429000" cy="6858000"/>
          </a:xfrm>
          <a:noFill/>
        </p:spPr>
        <p:txBody>
          <a:bodyPr anchor="ctr" anchorCtr="0"/>
          <a:lstStyle>
            <a:lvl1pPr marL="0" indent="0" algn="l">
              <a:lnSpc>
                <a:spcPct val="95000"/>
              </a:lnSpc>
              <a:spcBef>
                <a:spcPts val="0"/>
              </a:spcBef>
              <a:spcAft>
                <a:spcPts val="0"/>
              </a:spcAft>
              <a:buNone/>
              <a:defRPr sz="45000" b="0">
                <a:solidFill>
                  <a:schemeClr val="bg1"/>
                </a:solidFill>
              </a:defRPr>
            </a:lvl1pPr>
            <a:lvl2pPr marL="0" indent="0" algn="l">
              <a:lnSpc>
                <a:spcPct val="95000"/>
              </a:lnSpc>
              <a:spcBef>
                <a:spcPts val="0"/>
              </a:spcBef>
              <a:spcAft>
                <a:spcPts val="0"/>
              </a:spcAft>
              <a:buNone/>
              <a:defRPr sz="45000">
                <a:solidFill>
                  <a:schemeClr val="bg1"/>
                </a:solidFill>
              </a:defRPr>
            </a:lvl2pPr>
            <a:lvl3pPr marL="0" indent="0" algn="l">
              <a:lnSpc>
                <a:spcPct val="95000"/>
              </a:lnSpc>
              <a:spcBef>
                <a:spcPts val="0"/>
              </a:spcBef>
              <a:spcAft>
                <a:spcPts val="0"/>
              </a:spcAft>
              <a:buNone/>
              <a:defRPr sz="45000">
                <a:solidFill>
                  <a:schemeClr val="bg1"/>
                </a:solidFill>
              </a:defRPr>
            </a:lvl3pPr>
            <a:lvl4pPr marL="0" indent="0" algn="l">
              <a:lnSpc>
                <a:spcPct val="95000"/>
              </a:lnSpc>
              <a:spcBef>
                <a:spcPts val="0"/>
              </a:spcBef>
              <a:spcAft>
                <a:spcPts val="0"/>
              </a:spcAft>
              <a:buNone/>
              <a:defRPr sz="45000">
                <a:solidFill>
                  <a:schemeClr val="bg1"/>
                </a:solidFill>
              </a:defRPr>
            </a:lvl4pPr>
            <a:lvl5pPr marL="0" indent="0" algn="l">
              <a:lnSpc>
                <a:spcPct val="95000"/>
              </a:lnSpc>
              <a:spcBef>
                <a:spcPts val="0"/>
              </a:spcBef>
              <a:spcAft>
                <a:spcPts val="0"/>
              </a:spcAft>
              <a:buNone/>
              <a:defRPr sz="45000">
                <a:solidFill>
                  <a:schemeClr val="bg1"/>
                </a:solidFill>
              </a:defRPr>
            </a:lvl5pPr>
            <a:lvl6pPr marL="0" indent="0" algn="l">
              <a:lnSpc>
                <a:spcPct val="95000"/>
              </a:lnSpc>
              <a:spcBef>
                <a:spcPts val="0"/>
              </a:spcBef>
              <a:spcAft>
                <a:spcPts val="0"/>
              </a:spcAft>
              <a:buNone/>
              <a:defRPr sz="45000">
                <a:solidFill>
                  <a:schemeClr val="bg1"/>
                </a:solidFill>
              </a:defRPr>
            </a:lvl6pPr>
            <a:lvl7pPr marL="0" indent="0" algn="l">
              <a:lnSpc>
                <a:spcPct val="95000"/>
              </a:lnSpc>
              <a:spcBef>
                <a:spcPts val="0"/>
              </a:spcBef>
              <a:spcAft>
                <a:spcPts val="0"/>
              </a:spcAft>
              <a:buNone/>
              <a:defRPr sz="45000">
                <a:solidFill>
                  <a:schemeClr val="bg1"/>
                </a:solidFill>
              </a:defRPr>
            </a:lvl7pPr>
            <a:lvl8pPr marL="0" indent="0" algn="l">
              <a:lnSpc>
                <a:spcPct val="95000"/>
              </a:lnSpc>
              <a:spcBef>
                <a:spcPts val="0"/>
              </a:spcBef>
              <a:spcAft>
                <a:spcPts val="0"/>
              </a:spcAft>
              <a:buNone/>
              <a:defRPr sz="45000">
                <a:solidFill>
                  <a:schemeClr val="bg1"/>
                </a:solidFill>
              </a:defRPr>
            </a:lvl8pPr>
            <a:lvl9pPr marL="0" indent="0" algn="l">
              <a:lnSpc>
                <a:spcPct val="95000"/>
              </a:lnSpc>
              <a:spcBef>
                <a:spcPts val="0"/>
              </a:spcBef>
              <a:spcAft>
                <a:spcPts val="0"/>
              </a:spcAft>
              <a:buNone/>
              <a:defRPr sz="45000">
                <a:solidFill>
                  <a:schemeClr val="bg1"/>
                </a:solidFill>
              </a:defRPr>
            </a:lvl9pPr>
          </a:lstStyle>
          <a:p>
            <a:r>
              <a:rPr lang="en-US" dirty="0"/>
              <a:t>0</a:t>
            </a:r>
          </a:p>
        </p:txBody>
      </p:sp>
    </p:spTree>
    <p:extLst>
      <p:ext uri="{BB962C8B-B14F-4D97-AF65-F5344CB8AC3E}">
        <p14:creationId xmlns:p14="http://schemas.microsoft.com/office/powerpoint/2010/main" val="422854080"/>
      </p:ext>
    </p:extLst>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Section Header Grey">
    <p:bg>
      <p:bgPr>
        <a:solidFill>
          <a:srgbClr val="464646"/>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886200" y="2103438"/>
            <a:ext cx="3520440" cy="2651442"/>
          </a:xfrm>
        </p:spPr>
        <p:txBody>
          <a:bodyPr anchor="t" anchorCtr="0">
            <a:noAutofit/>
          </a:bodyPr>
          <a:lstStyle>
            <a:lvl1pPr>
              <a:lnSpc>
                <a:spcPct val="85000"/>
              </a:lnSpc>
              <a:defRPr sz="3600" b="0">
                <a:solidFill>
                  <a:schemeClr val="bg1"/>
                </a:solidFill>
                <a:latin typeface="+mn-lt"/>
              </a:defRPr>
            </a:lvl1pPr>
          </a:lstStyle>
          <a:p>
            <a:r>
              <a:rPr lang="en-US" dirty="0"/>
              <a:t>[Section header title]</a:t>
            </a:r>
            <a:endParaRPr lang="en-GB" dirty="0"/>
          </a:p>
        </p:txBody>
      </p:sp>
      <p:sp>
        <p:nvSpPr>
          <p:cNvPr id="7" name="Subtitle 2">
            <a:extLst>
              <a:ext uri="{FF2B5EF4-FFF2-40B4-BE49-F238E27FC236}">
                <a16:creationId xmlns:a16="http://schemas.microsoft.com/office/drawing/2014/main" id="{EAE3BEC2-DF76-B248-B5E5-466B22448118}"/>
              </a:ext>
            </a:extLst>
          </p:cNvPr>
          <p:cNvSpPr>
            <a:spLocks noGrp="1"/>
          </p:cNvSpPr>
          <p:nvPr>
            <p:ph type="subTitle" idx="1" hasCustomPrompt="1"/>
          </p:nvPr>
        </p:nvSpPr>
        <p:spPr>
          <a:xfrm>
            <a:off x="457200" y="0"/>
            <a:ext cx="3429000" cy="6858000"/>
          </a:xfrm>
          <a:noFill/>
        </p:spPr>
        <p:txBody>
          <a:bodyPr anchor="ctr" anchorCtr="0"/>
          <a:lstStyle>
            <a:lvl1pPr marL="0" indent="0" algn="l">
              <a:lnSpc>
                <a:spcPct val="95000"/>
              </a:lnSpc>
              <a:spcBef>
                <a:spcPts val="0"/>
              </a:spcBef>
              <a:spcAft>
                <a:spcPts val="0"/>
              </a:spcAft>
              <a:buNone/>
              <a:defRPr sz="45000" b="0">
                <a:solidFill>
                  <a:schemeClr val="bg1"/>
                </a:solidFill>
              </a:defRPr>
            </a:lvl1pPr>
            <a:lvl2pPr marL="0" indent="0" algn="l">
              <a:lnSpc>
                <a:spcPct val="95000"/>
              </a:lnSpc>
              <a:spcBef>
                <a:spcPts val="0"/>
              </a:spcBef>
              <a:spcAft>
                <a:spcPts val="0"/>
              </a:spcAft>
              <a:buNone/>
              <a:defRPr sz="45000">
                <a:solidFill>
                  <a:schemeClr val="bg1"/>
                </a:solidFill>
              </a:defRPr>
            </a:lvl2pPr>
            <a:lvl3pPr marL="0" indent="0" algn="l">
              <a:lnSpc>
                <a:spcPct val="95000"/>
              </a:lnSpc>
              <a:spcBef>
                <a:spcPts val="0"/>
              </a:spcBef>
              <a:spcAft>
                <a:spcPts val="0"/>
              </a:spcAft>
              <a:buNone/>
              <a:defRPr sz="45000">
                <a:solidFill>
                  <a:schemeClr val="bg1"/>
                </a:solidFill>
              </a:defRPr>
            </a:lvl3pPr>
            <a:lvl4pPr marL="0" indent="0" algn="l">
              <a:lnSpc>
                <a:spcPct val="95000"/>
              </a:lnSpc>
              <a:spcBef>
                <a:spcPts val="0"/>
              </a:spcBef>
              <a:spcAft>
                <a:spcPts val="0"/>
              </a:spcAft>
              <a:buNone/>
              <a:defRPr sz="45000">
                <a:solidFill>
                  <a:schemeClr val="bg1"/>
                </a:solidFill>
              </a:defRPr>
            </a:lvl4pPr>
            <a:lvl5pPr marL="0" indent="0" algn="l">
              <a:lnSpc>
                <a:spcPct val="95000"/>
              </a:lnSpc>
              <a:spcBef>
                <a:spcPts val="0"/>
              </a:spcBef>
              <a:spcAft>
                <a:spcPts val="0"/>
              </a:spcAft>
              <a:buNone/>
              <a:defRPr sz="45000">
                <a:solidFill>
                  <a:schemeClr val="bg1"/>
                </a:solidFill>
              </a:defRPr>
            </a:lvl5pPr>
            <a:lvl6pPr marL="0" indent="0" algn="l">
              <a:lnSpc>
                <a:spcPct val="95000"/>
              </a:lnSpc>
              <a:spcBef>
                <a:spcPts val="0"/>
              </a:spcBef>
              <a:spcAft>
                <a:spcPts val="0"/>
              </a:spcAft>
              <a:buNone/>
              <a:defRPr sz="45000">
                <a:solidFill>
                  <a:schemeClr val="bg1"/>
                </a:solidFill>
              </a:defRPr>
            </a:lvl6pPr>
            <a:lvl7pPr marL="0" indent="0" algn="l">
              <a:lnSpc>
                <a:spcPct val="95000"/>
              </a:lnSpc>
              <a:spcBef>
                <a:spcPts val="0"/>
              </a:spcBef>
              <a:spcAft>
                <a:spcPts val="0"/>
              </a:spcAft>
              <a:buNone/>
              <a:defRPr sz="45000">
                <a:solidFill>
                  <a:schemeClr val="bg1"/>
                </a:solidFill>
              </a:defRPr>
            </a:lvl7pPr>
            <a:lvl8pPr marL="0" indent="0" algn="l">
              <a:lnSpc>
                <a:spcPct val="95000"/>
              </a:lnSpc>
              <a:spcBef>
                <a:spcPts val="0"/>
              </a:spcBef>
              <a:spcAft>
                <a:spcPts val="0"/>
              </a:spcAft>
              <a:buNone/>
              <a:defRPr sz="45000">
                <a:solidFill>
                  <a:schemeClr val="bg1"/>
                </a:solidFill>
              </a:defRPr>
            </a:lvl8pPr>
            <a:lvl9pPr marL="0" indent="0" algn="l">
              <a:lnSpc>
                <a:spcPct val="95000"/>
              </a:lnSpc>
              <a:spcBef>
                <a:spcPts val="0"/>
              </a:spcBef>
              <a:spcAft>
                <a:spcPts val="0"/>
              </a:spcAft>
              <a:buNone/>
              <a:defRPr sz="45000">
                <a:solidFill>
                  <a:schemeClr val="bg1"/>
                </a:solidFill>
              </a:defRPr>
            </a:lvl9pPr>
          </a:lstStyle>
          <a:p>
            <a:r>
              <a:rPr lang="en-US" dirty="0"/>
              <a:t>0</a:t>
            </a:r>
          </a:p>
        </p:txBody>
      </p:sp>
    </p:spTree>
    <p:extLst>
      <p:ext uri="{BB962C8B-B14F-4D97-AF65-F5344CB8AC3E}">
        <p14:creationId xmlns:p14="http://schemas.microsoft.com/office/powerpoint/2010/main" val="1210266359"/>
      </p:ext>
    </p:extLst>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Section Header Orange Manual">
    <p:bg>
      <p:bgPr>
        <a:solidFill>
          <a:srgbClr val="D04A02"/>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CB17765-32A3-D546-BB25-D075B9BC6315}"/>
              </a:ext>
            </a:extLst>
          </p:cNvPr>
          <p:cNvSpPr>
            <a:spLocks noGrp="1"/>
          </p:cNvSpPr>
          <p:nvPr>
            <p:ph type="title" hasCustomPrompt="1"/>
          </p:nvPr>
        </p:nvSpPr>
        <p:spPr>
          <a:xfrm>
            <a:off x="457200" y="457200"/>
            <a:ext cx="1097280" cy="1646238"/>
          </a:xfrm>
        </p:spPr>
        <p:txBody>
          <a:bodyPr tIns="0" anchor="b" anchorCtr="0">
            <a:noAutofit/>
          </a:bodyPr>
          <a:lstStyle>
            <a:lvl1pPr>
              <a:lnSpc>
                <a:spcPct val="80000"/>
              </a:lnSpc>
              <a:defRPr sz="11500" b="0">
                <a:solidFill>
                  <a:schemeClr val="bg1"/>
                </a:solidFill>
                <a:latin typeface="+mn-lt"/>
              </a:defRPr>
            </a:lvl1pPr>
          </a:lstStyle>
          <a:p>
            <a:r>
              <a:rPr lang="en-US" dirty="0"/>
              <a:t>0</a:t>
            </a:r>
            <a:endParaRPr lang="en-GB" dirty="0"/>
          </a:p>
        </p:txBody>
      </p:sp>
    </p:spTree>
    <p:extLst>
      <p:ext uri="{BB962C8B-B14F-4D97-AF65-F5344CB8AC3E}">
        <p14:creationId xmlns:p14="http://schemas.microsoft.com/office/powerpoint/2010/main" val="237858898"/>
      </p:ext>
    </p:extLst>
  </p:cSld>
  <p:clrMapOvr>
    <a:overrideClrMapping bg1="lt1" tx1="dk1" bg2="lt2" tx2="dk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Section Header Red Manual">
    <p:bg>
      <p:bgPr>
        <a:solidFill>
          <a:srgbClr val="E0301E"/>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D9E7343-3AB1-C243-B29E-A7605E899A78}"/>
              </a:ext>
            </a:extLst>
          </p:cNvPr>
          <p:cNvSpPr>
            <a:spLocks noGrp="1"/>
          </p:cNvSpPr>
          <p:nvPr>
            <p:ph type="title" hasCustomPrompt="1"/>
          </p:nvPr>
        </p:nvSpPr>
        <p:spPr>
          <a:xfrm>
            <a:off x="457200" y="457200"/>
            <a:ext cx="1097280" cy="1646238"/>
          </a:xfrm>
        </p:spPr>
        <p:txBody>
          <a:bodyPr anchor="b" anchorCtr="0">
            <a:noAutofit/>
          </a:bodyPr>
          <a:lstStyle>
            <a:lvl1pPr>
              <a:lnSpc>
                <a:spcPct val="80000"/>
              </a:lnSpc>
              <a:defRPr sz="11500" b="0">
                <a:solidFill>
                  <a:schemeClr val="bg1"/>
                </a:solidFill>
                <a:latin typeface="+mn-lt"/>
              </a:defRPr>
            </a:lvl1pPr>
          </a:lstStyle>
          <a:p>
            <a:r>
              <a:rPr lang="en-US" dirty="0"/>
              <a:t>0</a:t>
            </a:r>
            <a:endParaRPr lang="en-GB" dirty="0"/>
          </a:p>
        </p:txBody>
      </p:sp>
    </p:spTree>
    <p:extLst>
      <p:ext uri="{BB962C8B-B14F-4D97-AF65-F5344CB8AC3E}">
        <p14:creationId xmlns:p14="http://schemas.microsoft.com/office/powerpoint/2010/main" val="255892644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Section Header Rose Manual">
    <p:bg>
      <p:bgPr>
        <a:solidFill>
          <a:srgbClr val="DB536A"/>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19FE69D-6E6B-1A41-A9CD-4FC4DE8E04C2}"/>
              </a:ext>
            </a:extLst>
          </p:cNvPr>
          <p:cNvSpPr>
            <a:spLocks noGrp="1"/>
          </p:cNvSpPr>
          <p:nvPr>
            <p:ph type="title" hasCustomPrompt="1"/>
          </p:nvPr>
        </p:nvSpPr>
        <p:spPr>
          <a:xfrm>
            <a:off x="457200" y="457200"/>
            <a:ext cx="1097280" cy="1646238"/>
          </a:xfrm>
        </p:spPr>
        <p:txBody>
          <a:bodyPr anchor="b" anchorCtr="0">
            <a:noAutofit/>
          </a:bodyPr>
          <a:lstStyle>
            <a:lvl1pPr>
              <a:lnSpc>
                <a:spcPct val="80000"/>
              </a:lnSpc>
              <a:defRPr sz="11500" b="0">
                <a:solidFill>
                  <a:schemeClr val="bg1"/>
                </a:solidFill>
                <a:latin typeface="+mn-lt"/>
              </a:defRPr>
            </a:lvl1pPr>
          </a:lstStyle>
          <a:p>
            <a:r>
              <a:rPr lang="en-US" dirty="0"/>
              <a:t>0</a:t>
            </a:r>
            <a:endParaRPr lang="en-GB" dirty="0"/>
          </a:p>
        </p:txBody>
      </p:sp>
    </p:spTree>
    <p:extLst>
      <p:ext uri="{BB962C8B-B14F-4D97-AF65-F5344CB8AC3E}">
        <p14:creationId xmlns:p14="http://schemas.microsoft.com/office/powerpoint/2010/main" val="1686717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All Whit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457201"/>
            <a:ext cx="5394325" cy="2514599"/>
          </a:xfrm>
        </p:spPr>
        <p:txBody>
          <a:bodyPr anchor="b" anchorCtr="0">
            <a:normAutofit/>
          </a:bodyPr>
          <a:lstStyle>
            <a:lvl1pPr algn="l">
              <a:lnSpc>
                <a:spcPct val="85000"/>
              </a:lnSpc>
              <a:defRPr sz="4400">
                <a:solidFill>
                  <a:schemeClr val="tx1"/>
                </a:solidFill>
              </a:defRPr>
            </a:lvl1pPr>
          </a:lstStyle>
          <a:p>
            <a:r>
              <a:rPr lang="en-US" dirty="0"/>
              <a:t>[Presentation title]</a:t>
            </a:r>
            <a:endParaRPr lang="en-GB" dirty="0"/>
          </a:p>
        </p:txBody>
      </p:sp>
      <p:pic>
        <p:nvPicPr>
          <p:cNvPr id="5" name="Picture 4">
            <a:extLst>
              <a:ext uri="{FF2B5EF4-FFF2-40B4-BE49-F238E27FC236}">
                <a16:creationId xmlns:a16="http://schemas.microsoft.com/office/drawing/2014/main" id="{A9644956-77CE-C94F-9DC1-ACB7D92E8927}"/>
              </a:ext>
            </a:extLst>
          </p:cNvPr>
          <p:cNvPicPr>
            <a:picLocks noChangeAspect="1"/>
          </p:cNvPicPr>
          <p:nvPr userDrawn="1"/>
        </p:nvPicPr>
        <p:blipFill>
          <a:blip r:embed="rId2"/>
          <a:stretch>
            <a:fillRect/>
          </a:stretch>
        </p:blipFill>
        <p:spPr bwMode="gray">
          <a:xfrm>
            <a:off x="201168" y="5330952"/>
            <a:ext cx="1636776" cy="1351185"/>
          </a:xfrm>
          <a:prstGeom prst="rect">
            <a:avLst/>
          </a:prstGeom>
        </p:spPr>
      </p:pic>
      <p:sp>
        <p:nvSpPr>
          <p:cNvPr id="7" name="Subtitle 2">
            <a:extLst>
              <a:ext uri="{FF2B5EF4-FFF2-40B4-BE49-F238E27FC236}">
                <a16:creationId xmlns:a16="http://schemas.microsoft.com/office/drawing/2014/main" id="{4DD7EA9A-767F-4546-A458-D2C3C7EDBD79}"/>
              </a:ext>
            </a:extLst>
          </p:cNvPr>
          <p:cNvSpPr>
            <a:spLocks noGrp="1"/>
          </p:cNvSpPr>
          <p:nvPr>
            <p:ph type="subTitle" idx="1" hasCustomPrompt="1"/>
          </p:nvPr>
        </p:nvSpPr>
        <p:spPr>
          <a:xfrm>
            <a:off x="457200" y="3749040"/>
            <a:ext cx="3980260" cy="594360"/>
          </a:xfrm>
        </p:spPr>
        <p:txBody>
          <a:bodyPr/>
          <a:lstStyle>
            <a:lvl1pPr marL="0" indent="0" algn="l">
              <a:lnSpc>
                <a:spcPct val="100000"/>
              </a:lnSpc>
              <a:spcBef>
                <a:spcPts val="0"/>
              </a:spcBef>
              <a:spcAft>
                <a:spcPts val="0"/>
              </a:spcAft>
              <a:buNone/>
              <a:defRPr sz="1400" b="0">
                <a:solidFill>
                  <a:schemeClr val="tx1"/>
                </a:solidFill>
              </a:defRPr>
            </a:lvl1pPr>
            <a:lvl2pPr marL="0" indent="0" algn="l">
              <a:lnSpc>
                <a:spcPct val="100000"/>
              </a:lnSpc>
              <a:spcBef>
                <a:spcPts val="0"/>
              </a:spcBef>
              <a:spcAft>
                <a:spcPts val="0"/>
              </a:spcAft>
              <a:buNone/>
              <a:defRPr sz="1400">
                <a:solidFill>
                  <a:schemeClr val="tx1"/>
                </a:solidFill>
              </a:defRPr>
            </a:lvl2pPr>
            <a:lvl3pPr marL="0" indent="0" algn="l">
              <a:lnSpc>
                <a:spcPct val="100000"/>
              </a:lnSpc>
              <a:spcBef>
                <a:spcPts val="0"/>
              </a:spcBef>
              <a:spcAft>
                <a:spcPts val="0"/>
              </a:spcAft>
              <a:buNone/>
              <a:defRPr sz="1400">
                <a:solidFill>
                  <a:schemeClr val="tx1"/>
                </a:solidFill>
              </a:defRPr>
            </a:lvl3pPr>
            <a:lvl4pPr marL="0" indent="0" algn="l">
              <a:lnSpc>
                <a:spcPct val="100000"/>
              </a:lnSpc>
              <a:spcBef>
                <a:spcPts val="0"/>
              </a:spcBef>
              <a:spcAft>
                <a:spcPts val="0"/>
              </a:spcAft>
              <a:buNone/>
              <a:defRPr sz="1400">
                <a:solidFill>
                  <a:schemeClr val="tx1"/>
                </a:solidFill>
              </a:defRPr>
            </a:lvl4pPr>
            <a:lvl5pPr marL="0" indent="0" algn="l">
              <a:lnSpc>
                <a:spcPct val="100000"/>
              </a:lnSpc>
              <a:spcBef>
                <a:spcPts val="0"/>
              </a:spcBef>
              <a:spcAft>
                <a:spcPts val="0"/>
              </a:spcAft>
              <a:buNone/>
              <a:defRPr sz="1400">
                <a:solidFill>
                  <a:schemeClr val="tx1"/>
                </a:solidFill>
              </a:defRPr>
            </a:lvl5pPr>
            <a:lvl6pPr marL="0" indent="0" algn="l">
              <a:lnSpc>
                <a:spcPct val="100000"/>
              </a:lnSpc>
              <a:spcBef>
                <a:spcPts val="0"/>
              </a:spcBef>
              <a:spcAft>
                <a:spcPts val="0"/>
              </a:spcAft>
              <a:buNone/>
              <a:defRPr sz="1400">
                <a:solidFill>
                  <a:schemeClr val="tx1"/>
                </a:solidFill>
              </a:defRPr>
            </a:lvl6pPr>
            <a:lvl7pPr marL="0" indent="0" algn="l">
              <a:lnSpc>
                <a:spcPct val="100000"/>
              </a:lnSpc>
              <a:spcBef>
                <a:spcPts val="0"/>
              </a:spcBef>
              <a:spcAft>
                <a:spcPts val="0"/>
              </a:spcAft>
              <a:buNone/>
              <a:defRPr sz="1400">
                <a:solidFill>
                  <a:schemeClr val="tx1"/>
                </a:solidFill>
              </a:defRPr>
            </a:lvl7pPr>
            <a:lvl8pPr marL="0" indent="0" algn="l">
              <a:lnSpc>
                <a:spcPct val="100000"/>
              </a:lnSpc>
              <a:spcBef>
                <a:spcPts val="0"/>
              </a:spcBef>
              <a:spcAft>
                <a:spcPts val="0"/>
              </a:spcAft>
              <a:buNone/>
              <a:defRPr sz="1400">
                <a:solidFill>
                  <a:schemeClr val="tx1"/>
                </a:solidFill>
              </a:defRPr>
            </a:lvl8pPr>
            <a:lvl9pPr marL="0" indent="0" algn="l">
              <a:lnSpc>
                <a:spcPct val="100000"/>
              </a:lnSpc>
              <a:spcBef>
                <a:spcPts val="0"/>
              </a:spcBef>
              <a:spcAft>
                <a:spcPts val="0"/>
              </a:spcAft>
              <a:buNone/>
              <a:defRPr sz="1400">
                <a:solidFill>
                  <a:schemeClr val="tx1"/>
                </a:solidFill>
              </a:defRPr>
            </a:lvl9pPr>
          </a:lstStyle>
          <a:p>
            <a:r>
              <a:rPr lang="en-US" dirty="0"/>
              <a:t>[Presentation subtitle]</a:t>
            </a:r>
          </a:p>
        </p:txBody>
      </p:sp>
    </p:spTree>
    <p:extLst>
      <p:ext uri="{BB962C8B-B14F-4D97-AF65-F5344CB8AC3E}">
        <p14:creationId xmlns:p14="http://schemas.microsoft.com/office/powerpoint/2010/main" val="3649151057"/>
      </p:ext>
    </p:extLst>
  </p:cSld>
  <p:clrMapOvr>
    <a:overrideClrMapping bg1="lt1" tx1="dk1" bg2="lt2" tx2="dk2" accent1="accent1" accent2="accent2" accent3="accent3" accent4="accent4" accent5="accent5" accent6="accent6" hlink="hlink" folHlink="folHlink"/>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Section Header Grey Manual">
    <p:bg>
      <p:bgPr>
        <a:solidFill>
          <a:srgbClr val="464646"/>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3AC8048-E9B9-2540-84CB-38BF619FF25A}"/>
              </a:ext>
            </a:extLst>
          </p:cNvPr>
          <p:cNvSpPr>
            <a:spLocks noGrp="1"/>
          </p:cNvSpPr>
          <p:nvPr>
            <p:ph type="title" hasCustomPrompt="1"/>
          </p:nvPr>
        </p:nvSpPr>
        <p:spPr>
          <a:xfrm>
            <a:off x="457200" y="457200"/>
            <a:ext cx="1097280" cy="1646238"/>
          </a:xfrm>
        </p:spPr>
        <p:txBody>
          <a:bodyPr anchor="b" anchorCtr="0">
            <a:noAutofit/>
          </a:bodyPr>
          <a:lstStyle>
            <a:lvl1pPr>
              <a:lnSpc>
                <a:spcPct val="80000"/>
              </a:lnSpc>
              <a:defRPr sz="11500" b="0">
                <a:solidFill>
                  <a:schemeClr val="bg1"/>
                </a:solidFill>
                <a:latin typeface="+mn-lt"/>
              </a:defRPr>
            </a:lvl1pPr>
          </a:lstStyle>
          <a:p>
            <a:r>
              <a:rPr lang="en-US" dirty="0"/>
              <a:t>0</a:t>
            </a:r>
            <a:endParaRPr lang="en-GB" dirty="0"/>
          </a:p>
        </p:txBody>
      </p:sp>
    </p:spTree>
    <p:extLst>
      <p:ext uri="{BB962C8B-B14F-4D97-AF65-F5344CB8AC3E}">
        <p14:creationId xmlns:p14="http://schemas.microsoft.com/office/powerpoint/2010/main" val="387444473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AE750E3-3DF6-B94E-959B-C6E962A30CCF}"/>
              </a:ext>
            </a:extLst>
          </p:cNvPr>
          <p:cNvSpPr>
            <a:spLocks noGrp="1"/>
          </p:cNvSpPr>
          <p:nvPr>
            <p:ph type="sldNum" sz="quarter" idx="11"/>
          </p:nvPr>
        </p:nvSpPr>
        <p:spPr/>
        <p:txBody>
          <a:bodyPr/>
          <a:lstStyle/>
          <a:p>
            <a:fld id="{7870704B-CE94-48CC-AF30-84932A1262A7}" type="slidenum">
              <a:rPr lang="en-GB" smtClean="0"/>
              <a:pPr/>
              <a:t>‹#›</a:t>
            </a:fld>
            <a:endParaRPr lang="en-GB" dirty="0"/>
          </a:p>
        </p:txBody>
      </p:sp>
      <p:sp>
        <p:nvSpPr>
          <p:cNvPr id="3" name="Title 2">
            <a:extLst>
              <a:ext uri="{FF2B5EF4-FFF2-40B4-BE49-F238E27FC236}">
                <a16:creationId xmlns:a16="http://schemas.microsoft.com/office/drawing/2014/main" id="{8CC116CF-C359-0344-A999-AE9F54D6B302}"/>
              </a:ext>
            </a:extLst>
          </p:cNvPr>
          <p:cNvSpPr>
            <a:spLocks noGrp="1"/>
          </p:cNvSpPr>
          <p:nvPr>
            <p:ph type="title" hasCustomPrompt="1"/>
          </p:nvPr>
        </p:nvSpPr>
        <p:spPr/>
        <p:txBody>
          <a:bodyPr/>
          <a:lstStyle>
            <a:lvl1pPr>
              <a:defRPr/>
            </a:lvl1pPr>
          </a:lstStyle>
          <a:p>
            <a:r>
              <a:rPr lang="en-US" dirty="0"/>
              <a:t>[Slide title]</a:t>
            </a:r>
          </a:p>
        </p:txBody>
      </p:sp>
      <p:sp>
        <p:nvSpPr>
          <p:cNvPr id="2" name="Date Placeholder 1">
            <a:extLst>
              <a:ext uri="{FF2B5EF4-FFF2-40B4-BE49-F238E27FC236}">
                <a16:creationId xmlns:a16="http://schemas.microsoft.com/office/drawing/2014/main" id="{B447B4D4-96E2-D24C-938C-B6532DBE790E}"/>
              </a:ext>
            </a:extLst>
          </p:cNvPr>
          <p:cNvSpPr>
            <a:spLocks noGrp="1"/>
          </p:cNvSpPr>
          <p:nvPr>
            <p:ph type="dt" sz="half" idx="12"/>
          </p:nvPr>
        </p:nvSpPr>
        <p:spPr/>
        <p:txBody>
          <a:bodyPr/>
          <a:lstStyle/>
          <a:p>
            <a:r>
              <a:rPr lang="en-US"/>
              <a:t>Date</a:t>
            </a:r>
            <a:endParaRPr lang="en-US" dirty="0"/>
          </a:p>
        </p:txBody>
      </p:sp>
      <p:sp>
        <p:nvSpPr>
          <p:cNvPr id="4" name="Footer Placeholder 3">
            <a:extLst>
              <a:ext uri="{FF2B5EF4-FFF2-40B4-BE49-F238E27FC236}">
                <a16:creationId xmlns:a16="http://schemas.microsoft.com/office/drawing/2014/main" id="{9EA1E34A-46F7-E040-A486-80963A7CF41A}"/>
              </a:ext>
            </a:extLst>
          </p:cNvPr>
          <p:cNvSpPr>
            <a:spLocks noGrp="1"/>
          </p:cNvSpPr>
          <p:nvPr>
            <p:ph type="ftr" sz="quarter" idx="13"/>
          </p:nvPr>
        </p:nvSpPr>
        <p:spPr/>
        <p:txBody>
          <a:bodyPr/>
          <a:lstStyle/>
          <a:p>
            <a:pPr algn="l"/>
            <a:r>
              <a:rPr lang="en-US"/>
              <a:t>Presentation Title</a:t>
            </a:r>
            <a:endParaRPr lang="en-US" dirty="0"/>
          </a:p>
        </p:txBody>
      </p:sp>
    </p:spTree>
    <p:extLst>
      <p:ext uri="{BB962C8B-B14F-4D97-AF65-F5344CB8AC3E}">
        <p14:creationId xmlns:p14="http://schemas.microsoft.com/office/powerpoint/2010/main" val="153158836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6E9B7AB-8379-3341-BEF5-2E85A7299A74}"/>
              </a:ext>
            </a:extLst>
          </p:cNvPr>
          <p:cNvSpPr>
            <a:spLocks noGrp="1"/>
          </p:cNvSpPr>
          <p:nvPr>
            <p:ph type="sldNum" sz="quarter" idx="11"/>
          </p:nvPr>
        </p:nvSpPr>
        <p:spPr/>
        <p:txBody>
          <a:bodyPr/>
          <a:lstStyle/>
          <a:p>
            <a:fld id="{7870704B-CE94-48CC-AF30-84932A1262A7}" type="slidenum">
              <a:rPr lang="en-GB" smtClean="0"/>
              <a:pPr/>
              <a:t>‹#›</a:t>
            </a:fld>
            <a:endParaRPr lang="en-GB" dirty="0"/>
          </a:p>
        </p:txBody>
      </p:sp>
      <p:sp>
        <p:nvSpPr>
          <p:cNvPr id="2" name="Date Placeholder 1">
            <a:extLst>
              <a:ext uri="{FF2B5EF4-FFF2-40B4-BE49-F238E27FC236}">
                <a16:creationId xmlns:a16="http://schemas.microsoft.com/office/drawing/2014/main" id="{63AC3550-A388-A641-B511-192EE5C45CFC}"/>
              </a:ext>
            </a:extLst>
          </p:cNvPr>
          <p:cNvSpPr>
            <a:spLocks noGrp="1"/>
          </p:cNvSpPr>
          <p:nvPr>
            <p:ph type="dt" sz="half" idx="12"/>
          </p:nvPr>
        </p:nvSpPr>
        <p:spPr/>
        <p:txBody>
          <a:bodyPr/>
          <a:lstStyle/>
          <a:p>
            <a:r>
              <a:rPr lang="en-US"/>
              <a:t>Date</a:t>
            </a:r>
            <a:endParaRPr lang="en-US" dirty="0"/>
          </a:p>
        </p:txBody>
      </p:sp>
      <p:sp>
        <p:nvSpPr>
          <p:cNvPr id="3" name="Footer Placeholder 2">
            <a:extLst>
              <a:ext uri="{FF2B5EF4-FFF2-40B4-BE49-F238E27FC236}">
                <a16:creationId xmlns:a16="http://schemas.microsoft.com/office/drawing/2014/main" id="{FF6DC0B3-5960-C947-A9E7-20754C9117B5}"/>
              </a:ext>
            </a:extLst>
          </p:cNvPr>
          <p:cNvSpPr>
            <a:spLocks noGrp="1"/>
          </p:cNvSpPr>
          <p:nvPr>
            <p:ph type="ftr" sz="quarter" idx="13"/>
          </p:nvPr>
        </p:nvSpPr>
        <p:spPr/>
        <p:txBody>
          <a:bodyPr/>
          <a:lstStyle/>
          <a:p>
            <a:pPr algn="l"/>
            <a:r>
              <a:rPr lang="en-US"/>
              <a:t>Presentation Title</a:t>
            </a:r>
            <a:endParaRPr lang="en-US" dirty="0"/>
          </a:p>
        </p:txBody>
      </p:sp>
    </p:spTree>
    <p:extLst>
      <p:ext uri="{BB962C8B-B14F-4D97-AF65-F5344CB8AC3E}">
        <p14:creationId xmlns:p14="http://schemas.microsoft.com/office/powerpoint/2010/main" val="307957971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Thank You Dark">
    <p:bg>
      <p:bgPr>
        <a:solidFill>
          <a:srgbClr val="464646"/>
        </a:solidFill>
        <a:effectLst/>
      </p:bgPr>
    </p:bg>
    <p:spTree>
      <p:nvGrpSpPr>
        <p:cNvPr id="1" name=""/>
        <p:cNvGrpSpPr/>
        <p:nvPr/>
      </p:nvGrpSpPr>
      <p:grpSpPr>
        <a:xfrm>
          <a:off x="0" y="0"/>
          <a:ext cx="0" cy="0"/>
          <a:chOff x="0" y="0"/>
          <a:chExt cx="0" cy="0"/>
        </a:xfrm>
      </p:grpSpPr>
      <p:sp>
        <p:nvSpPr>
          <p:cNvPr id="14" name="Rectangle 13"/>
          <p:cNvSpPr/>
          <p:nvPr/>
        </p:nvSpPr>
        <p:spPr bwMode="hidden">
          <a:xfrm>
            <a:off x="0" y="4940854"/>
            <a:ext cx="9144000" cy="1917146"/>
          </a:xfrm>
          <a:prstGeom prst="rect">
            <a:avLst/>
          </a:prstGeom>
          <a:solidFill>
            <a:srgbClr val="D04A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 name="Title 1"/>
          <p:cNvSpPr>
            <a:spLocks noGrp="1"/>
          </p:cNvSpPr>
          <p:nvPr>
            <p:ph type="ctrTitle" hasCustomPrompt="1"/>
          </p:nvPr>
        </p:nvSpPr>
        <p:spPr>
          <a:xfrm>
            <a:off x="457199" y="457200"/>
            <a:ext cx="3980259" cy="2514600"/>
          </a:xfrm>
        </p:spPr>
        <p:txBody>
          <a:bodyPr anchor="b" anchorCtr="0">
            <a:normAutofit/>
          </a:bodyPr>
          <a:lstStyle>
            <a:lvl1pPr algn="l">
              <a:lnSpc>
                <a:spcPct val="85000"/>
              </a:lnSpc>
              <a:defRPr sz="4400">
                <a:solidFill>
                  <a:schemeClr val="bg1"/>
                </a:solidFill>
              </a:defRPr>
            </a:lvl1pPr>
          </a:lstStyle>
          <a:p>
            <a:r>
              <a:rPr lang="en-US" dirty="0"/>
              <a:t>Thank you</a:t>
            </a:r>
            <a:endParaRPr lang="en-GB" dirty="0"/>
          </a:p>
        </p:txBody>
      </p:sp>
      <p:sp>
        <p:nvSpPr>
          <p:cNvPr id="7" name="AutoShape 3"/>
          <p:cNvSpPr>
            <a:spLocks noChangeAspect="1" noChangeArrowheads="1" noTextEdit="1"/>
          </p:cNvSpPr>
          <p:nvPr/>
        </p:nvSpPr>
        <p:spPr bwMode="auto">
          <a:xfrm>
            <a:off x="4000500" y="0"/>
            <a:ext cx="51435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6" name="Text Placeholder 5"/>
          <p:cNvSpPr>
            <a:spLocks noGrp="1"/>
          </p:cNvSpPr>
          <p:nvPr>
            <p:ph type="body" sz="quarter" idx="10" hasCustomPrompt="1"/>
          </p:nvPr>
        </p:nvSpPr>
        <p:spPr>
          <a:xfrm>
            <a:off x="457200" y="5212080"/>
            <a:ext cx="8229600" cy="1371600"/>
          </a:xfrm>
        </p:spPr>
        <p:txBody>
          <a:bodyPr/>
          <a:lstStyle>
            <a:lvl1pPr marL="0">
              <a:lnSpc>
                <a:spcPct val="100000"/>
              </a:lnSpc>
              <a:spcBef>
                <a:spcPts val="0"/>
              </a:spcBef>
              <a:spcAft>
                <a:spcPts val="0"/>
              </a:spcAft>
              <a:buFontTx/>
              <a:buNone/>
              <a:defRPr sz="1000" b="0">
                <a:solidFill>
                  <a:schemeClr val="bg1"/>
                </a:solidFill>
              </a:defRPr>
            </a:lvl1pPr>
            <a:lvl2pPr marL="0">
              <a:lnSpc>
                <a:spcPct val="100000"/>
              </a:lnSpc>
              <a:spcBef>
                <a:spcPts val="0"/>
              </a:spcBef>
              <a:spcAft>
                <a:spcPts val="0"/>
              </a:spcAft>
              <a:buFontTx/>
              <a:buNone/>
              <a:defRPr sz="1000" b="0">
                <a:solidFill>
                  <a:schemeClr val="bg1"/>
                </a:solidFill>
              </a:defRPr>
            </a:lvl2pPr>
            <a:lvl3pPr marL="0" indent="0">
              <a:lnSpc>
                <a:spcPct val="100000"/>
              </a:lnSpc>
              <a:spcBef>
                <a:spcPts val="0"/>
              </a:spcBef>
              <a:spcAft>
                <a:spcPts val="0"/>
              </a:spcAft>
              <a:buFontTx/>
              <a:buNone/>
              <a:defRPr sz="1000" b="0">
                <a:solidFill>
                  <a:schemeClr val="bg1"/>
                </a:solidFill>
              </a:defRPr>
            </a:lvl3pPr>
            <a:lvl4pPr marL="0" indent="0">
              <a:lnSpc>
                <a:spcPct val="100000"/>
              </a:lnSpc>
              <a:spcBef>
                <a:spcPts val="0"/>
              </a:spcBef>
              <a:spcAft>
                <a:spcPts val="0"/>
              </a:spcAft>
              <a:buFontTx/>
              <a:buNone/>
              <a:defRPr sz="1000" b="0">
                <a:solidFill>
                  <a:schemeClr val="bg1"/>
                </a:solidFill>
              </a:defRPr>
            </a:lvl4pPr>
            <a:lvl5pPr marL="0" indent="0">
              <a:lnSpc>
                <a:spcPct val="100000"/>
              </a:lnSpc>
              <a:spcBef>
                <a:spcPts val="0"/>
              </a:spcBef>
              <a:spcAft>
                <a:spcPts val="0"/>
              </a:spcAft>
              <a:buFontTx/>
              <a:buNone/>
              <a:defRPr sz="1000" b="0">
                <a:solidFill>
                  <a:schemeClr val="bg1"/>
                </a:solidFill>
              </a:defRPr>
            </a:lvl5pPr>
            <a:lvl6pPr marL="0" indent="0">
              <a:lnSpc>
                <a:spcPct val="100000"/>
              </a:lnSpc>
              <a:spcBef>
                <a:spcPts val="0"/>
              </a:spcBef>
              <a:spcAft>
                <a:spcPts val="0"/>
              </a:spcAft>
              <a:buFontTx/>
              <a:buNone/>
              <a:defRPr sz="1000">
                <a:solidFill>
                  <a:schemeClr val="bg1"/>
                </a:solidFill>
              </a:defRPr>
            </a:lvl6pPr>
            <a:lvl7pPr marL="0" indent="0">
              <a:lnSpc>
                <a:spcPct val="100000"/>
              </a:lnSpc>
              <a:spcBef>
                <a:spcPts val="0"/>
              </a:spcBef>
              <a:spcAft>
                <a:spcPts val="0"/>
              </a:spcAft>
              <a:buFontTx/>
              <a:buNone/>
              <a:defRPr sz="1000">
                <a:solidFill>
                  <a:schemeClr val="bg1"/>
                </a:solidFill>
              </a:defRPr>
            </a:lvl7pPr>
            <a:lvl8pPr marL="0" indent="0">
              <a:lnSpc>
                <a:spcPct val="100000"/>
              </a:lnSpc>
              <a:spcBef>
                <a:spcPts val="0"/>
              </a:spcBef>
              <a:spcAft>
                <a:spcPts val="0"/>
              </a:spcAft>
              <a:buFontTx/>
              <a:buNone/>
              <a:defRPr sz="1000">
                <a:solidFill>
                  <a:schemeClr val="bg1"/>
                </a:solidFill>
              </a:defRPr>
            </a:lvl8pPr>
            <a:lvl9pPr marL="0" indent="0">
              <a:lnSpc>
                <a:spcPct val="100000"/>
              </a:lnSpc>
              <a:spcBef>
                <a:spcPts val="0"/>
              </a:spcBef>
              <a:spcAft>
                <a:spcPts val="0"/>
              </a:spcAft>
              <a:buFontTx/>
              <a:buNone/>
              <a:defRPr sz="1000">
                <a:solidFill>
                  <a:schemeClr val="bg1"/>
                </a:solidFill>
              </a:defRPr>
            </a:lvl9pPr>
          </a:lstStyle>
          <a:p>
            <a:pPr lvl="0"/>
            <a:r>
              <a:rPr lang="en-US" dirty="0"/>
              <a:t>[Legal]</a:t>
            </a:r>
          </a:p>
        </p:txBody>
      </p:sp>
      <p:sp>
        <p:nvSpPr>
          <p:cNvPr id="9" name="AutoShape 3"/>
          <p:cNvSpPr>
            <a:spLocks noChangeAspect="1" noChangeArrowheads="1" noTextEdit="1"/>
          </p:cNvSpPr>
          <p:nvPr userDrawn="1"/>
        </p:nvSpPr>
        <p:spPr bwMode="auto">
          <a:xfrm>
            <a:off x="4000500" y="0"/>
            <a:ext cx="51435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4" name="TextBox 3">
            <a:extLst>
              <a:ext uri="{FF2B5EF4-FFF2-40B4-BE49-F238E27FC236}">
                <a16:creationId xmlns:a16="http://schemas.microsoft.com/office/drawing/2014/main" id="{97A53FBC-337E-0D4B-8811-6E0EEC0A9293}"/>
              </a:ext>
            </a:extLst>
          </p:cNvPr>
          <p:cNvSpPr txBox="1"/>
          <p:nvPr userDrawn="1"/>
        </p:nvSpPr>
        <p:spPr>
          <a:xfrm>
            <a:off x="457199" y="4389120"/>
            <a:ext cx="3980259" cy="365760"/>
          </a:xfrm>
          <a:prstGeom prst="rect">
            <a:avLst/>
          </a:prstGeom>
          <a:noFill/>
        </p:spPr>
        <p:txBody>
          <a:bodyPr wrap="square" lIns="0" tIns="0" rIns="0" bIns="0" rtlCol="0">
            <a:noAutofit/>
          </a:bodyPr>
          <a:lstStyle/>
          <a:p>
            <a:pPr marL="0" indent="0">
              <a:lnSpc>
                <a:spcPct val="100000"/>
              </a:lnSpc>
              <a:spcBef>
                <a:spcPts val="0"/>
              </a:spcBef>
              <a:buSzPct val="100000"/>
              <a:buFont typeface="Arial"/>
              <a:buNone/>
            </a:pPr>
            <a:r>
              <a:rPr lang="en-US" sz="1000" dirty="0" err="1">
                <a:solidFill>
                  <a:schemeClr val="bg1"/>
                </a:solidFill>
              </a:rPr>
              <a:t>pwc.com</a:t>
            </a:r>
            <a:endParaRPr lang="en-US" sz="1000" dirty="0">
              <a:solidFill>
                <a:schemeClr val="bg1"/>
              </a:solidFill>
            </a:endParaRPr>
          </a:p>
        </p:txBody>
      </p:sp>
    </p:spTree>
    <p:extLst>
      <p:ext uri="{BB962C8B-B14F-4D97-AF65-F5344CB8AC3E}">
        <p14:creationId xmlns:p14="http://schemas.microsoft.com/office/powerpoint/2010/main" val="869499770"/>
      </p:ext>
    </p:extLst>
  </p:cSld>
  <p:clrMapOvr>
    <a:overrideClrMapping bg1="lt1" tx1="dk1" bg2="lt2" tx2="dk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Thank You Light">
    <p:bg>
      <p:bgRef idx="1001">
        <a:schemeClr val="bg1"/>
      </p:bgRef>
    </p:bg>
    <p:spTree>
      <p:nvGrpSpPr>
        <p:cNvPr id="1" name=""/>
        <p:cNvGrpSpPr/>
        <p:nvPr/>
      </p:nvGrpSpPr>
      <p:grpSpPr>
        <a:xfrm>
          <a:off x="0" y="0"/>
          <a:ext cx="0" cy="0"/>
          <a:chOff x="0" y="0"/>
          <a:chExt cx="0" cy="0"/>
        </a:xfrm>
      </p:grpSpPr>
      <p:sp>
        <p:nvSpPr>
          <p:cNvPr id="14" name="Rectangle 13"/>
          <p:cNvSpPr/>
          <p:nvPr/>
        </p:nvSpPr>
        <p:spPr bwMode="hidden">
          <a:xfrm>
            <a:off x="0" y="4940854"/>
            <a:ext cx="9144000" cy="1917146"/>
          </a:xfrm>
          <a:prstGeom prst="rect">
            <a:avLst/>
          </a:prstGeom>
          <a:solidFill>
            <a:srgbClr val="D04A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 name="Title 1"/>
          <p:cNvSpPr>
            <a:spLocks noGrp="1"/>
          </p:cNvSpPr>
          <p:nvPr>
            <p:ph type="ctrTitle" hasCustomPrompt="1"/>
          </p:nvPr>
        </p:nvSpPr>
        <p:spPr>
          <a:xfrm>
            <a:off x="457200" y="457199"/>
            <a:ext cx="3980258" cy="2514601"/>
          </a:xfrm>
        </p:spPr>
        <p:txBody>
          <a:bodyPr anchor="b" anchorCtr="0">
            <a:normAutofit/>
          </a:bodyPr>
          <a:lstStyle>
            <a:lvl1pPr algn="l">
              <a:lnSpc>
                <a:spcPct val="85000"/>
              </a:lnSpc>
              <a:defRPr sz="4400">
                <a:solidFill>
                  <a:schemeClr val="tx1"/>
                </a:solidFill>
              </a:defRPr>
            </a:lvl1pPr>
          </a:lstStyle>
          <a:p>
            <a:r>
              <a:rPr lang="en-US" dirty="0"/>
              <a:t>Thank you</a:t>
            </a:r>
            <a:endParaRPr lang="en-GB" dirty="0"/>
          </a:p>
        </p:txBody>
      </p:sp>
      <p:sp>
        <p:nvSpPr>
          <p:cNvPr id="7" name="AutoShape 3"/>
          <p:cNvSpPr>
            <a:spLocks noChangeAspect="1" noChangeArrowheads="1" noTextEdit="1"/>
          </p:cNvSpPr>
          <p:nvPr/>
        </p:nvSpPr>
        <p:spPr bwMode="auto">
          <a:xfrm>
            <a:off x="4000500" y="0"/>
            <a:ext cx="51435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6" name="Text Placeholder 5"/>
          <p:cNvSpPr>
            <a:spLocks noGrp="1"/>
          </p:cNvSpPr>
          <p:nvPr>
            <p:ph type="body" sz="quarter" idx="10" hasCustomPrompt="1"/>
          </p:nvPr>
        </p:nvSpPr>
        <p:spPr>
          <a:xfrm>
            <a:off x="457200" y="5212080"/>
            <a:ext cx="8229600" cy="1371600"/>
          </a:xfrm>
        </p:spPr>
        <p:txBody>
          <a:bodyPr/>
          <a:lstStyle>
            <a:lvl1pPr marL="0">
              <a:lnSpc>
                <a:spcPct val="100000"/>
              </a:lnSpc>
              <a:spcBef>
                <a:spcPts val="0"/>
              </a:spcBef>
              <a:spcAft>
                <a:spcPts val="0"/>
              </a:spcAft>
              <a:buFontTx/>
              <a:buNone/>
              <a:defRPr sz="1000" b="0">
                <a:solidFill>
                  <a:schemeClr val="bg1"/>
                </a:solidFill>
              </a:defRPr>
            </a:lvl1pPr>
            <a:lvl2pPr marL="0">
              <a:lnSpc>
                <a:spcPct val="100000"/>
              </a:lnSpc>
              <a:spcBef>
                <a:spcPts val="0"/>
              </a:spcBef>
              <a:spcAft>
                <a:spcPts val="0"/>
              </a:spcAft>
              <a:buFontTx/>
              <a:buNone/>
              <a:defRPr sz="1000" b="0">
                <a:solidFill>
                  <a:schemeClr val="bg1"/>
                </a:solidFill>
              </a:defRPr>
            </a:lvl2pPr>
            <a:lvl3pPr marL="0" indent="0">
              <a:lnSpc>
                <a:spcPct val="100000"/>
              </a:lnSpc>
              <a:spcBef>
                <a:spcPts val="0"/>
              </a:spcBef>
              <a:spcAft>
                <a:spcPts val="0"/>
              </a:spcAft>
              <a:buFontTx/>
              <a:buNone/>
              <a:defRPr sz="1000" b="0">
                <a:solidFill>
                  <a:schemeClr val="bg1"/>
                </a:solidFill>
              </a:defRPr>
            </a:lvl3pPr>
            <a:lvl4pPr marL="0" indent="0">
              <a:lnSpc>
                <a:spcPct val="100000"/>
              </a:lnSpc>
              <a:spcBef>
                <a:spcPts val="0"/>
              </a:spcBef>
              <a:spcAft>
                <a:spcPts val="0"/>
              </a:spcAft>
              <a:buFontTx/>
              <a:buNone/>
              <a:defRPr sz="1000" b="0">
                <a:solidFill>
                  <a:schemeClr val="bg1"/>
                </a:solidFill>
              </a:defRPr>
            </a:lvl4pPr>
            <a:lvl5pPr marL="0" indent="0">
              <a:lnSpc>
                <a:spcPct val="100000"/>
              </a:lnSpc>
              <a:spcBef>
                <a:spcPts val="0"/>
              </a:spcBef>
              <a:spcAft>
                <a:spcPts val="0"/>
              </a:spcAft>
              <a:buFontTx/>
              <a:buNone/>
              <a:defRPr sz="1000" b="0">
                <a:solidFill>
                  <a:schemeClr val="bg1"/>
                </a:solidFill>
              </a:defRPr>
            </a:lvl5pPr>
            <a:lvl6pPr marL="0" indent="0">
              <a:lnSpc>
                <a:spcPct val="100000"/>
              </a:lnSpc>
              <a:spcBef>
                <a:spcPts val="0"/>
              </a:spcBef>
              <a:spcAft>
                <a:spcPts val="0"/>
              </a:spcAft>
              <a:buFontTx/>
              <a:buNone/>
              <a:defRPr sz="1000">
                <a:solidFill>
                  <a:schemeClr val="bg1"/>
                </a:solidFill>
              </a:defRPr>
            </a:lvl6pPr>
            <a:lvl7pPr marL="0" indent="0">
              <a:lnSpc>
                <a:spcPct val="100000"/>
              </a:lnSpc>
              <a:spcBef>
                <a:spcPts val="0"/>
              </a:spcBef>
              <a:spcAft>
                <a:spcPts val="0"/>
              </a:spcAft>
              <a:buFontTx/>
              <a:buNone/>
              <a:defRPr sz="1000">
                <a:solidFill>
                  <a:schemeClr val="bg1"/>
                </a:solidFill>
              </a:defRPr>
            </a:lvl7pPr>
            <a:lvl8pPr marL="0" indent="0">
              <a:lnSpc>
                <a:spcPct val="100000"/>
              </a:lnSpc>
              <a:spcBef>
                <a:spcPts val="0"/>
              </a:spcBef>
              <a:spcAft>
                <a:spcPts val="0"/>
              </a:spcAft>
              <a:buFontTx/>
              <a:buNone/>
              <a:defRPr sz="1000">
                <a:solidFill>
                  <a:schemeClr val="bg1"/>
                </a:solidFill>
              </a:defRPr>
            </a:lvl8pPr>
            <a:lvl9pPr marL="0" indent="0">
              <a:lnSpc>
                <a:spcPct val="100000"/>
              </a:lnSpc>
              <a:spcBef>
                <a:spcPts val="0"/>
              </a:spcBef>
              <a:spcAft>
                <a:spcPts val="0"/>
              </a:spcAft>
              <a:buFontTx/>
              <a:buNone/>
              <a:defRPr sz="1000">
                <a:solidFill>
                  <a:schemeClr val="bg1"/>
                </a:solidFill>
              </a:defRPr>
            </a:lvl9pPr>
          </a:lstStyle>
          <a:p>
            <a:pPr lvl="0"/>
            <a:r>
              <a:rPr lang="en-US" dirty="0"/>
              <a:t>[Legal]</a:t>
            </a:r>
          </a:p>
        </p:txBody>
      </p:sp>
      <p:sp>
        <p:nvSpPr>
          <p:cNvPr id="9" name="AutoShape 3"/>
          <p:cNvSpPr>
            <a:spLocks noChangeAspect="1" noChangeArrowheads="1" noTextEdit="1"/>
          </p:cNvSpPr>
          <p:nvPr userDrawn="1"/>
        </p:nvSpPr>
        <p:spPr bwMode="auto">
          <a:xfrm>
            <a:off x="4000500" y="0"/>
            <a:ext cx="51435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11" name="TextBox 10">
            <a:extLst>
              <a:ext uri="{FF2B5EF4-FFF2-40B4-BE49-F238E27FC236}">
                <a16:creationId xmlns:a16="http://schemas.microsoft.com/office/drawing/2014/main" id="{18776BAD-F3BE-6648-8D3E-3ECF66E50703}"/>
              </a:ext>
            </a:extLst>
          </p:cNvPr>
          <p:cNvSpPr txBox="1"/>
          <p:nvPr userDrawn="1"/>
        </p:nvSpPr>
        <p:spPr>
          <a:xfrm>
            <a:off x="457199" y="4389120"/>
            <a:ext cx="3980259" cy="365760"/>
          </a:xfrm>
          <a:prstGeom prst="rect">
            <a:avLst/>
          </a:prstGeom>
          <a:noFill/>
        </p:spPr>
        <p:txBody>
          <a:bodyPr wrap="square" lIns="0" tIns="0" rIns="0" bIns="0" rtlCol="0">
            <a:noAutofit/>
          </a:bodyPr>
          <a:lstStyle/>
          <a:p>
            <a:pPr marL="0" indent="0">
              <a:lnSpc>
                <a:spcPct val="100000"/>
              </a:lnSpc>
              <a:spcBef>
                <a:spcPts val="0"/>
              </a:spcBef>
              <a:buSzPct val="100000"/>
              <a:buFont typeface="Arial"/>
              <a:buNone/>
            </a:pPr>
            <a:r>
              <a:rPr lang="en-US" sz="1000" dirty="0" err="1">
                <a:solidFill>
                  <a:schemeClr val="tx1"/>
                </a:solidFill>
              </a:rPr>
              <a:t>pwc.com</a:t>
            </a:r>
            <a:endParaRPr lang="en-US" sz="1000" dirty="0">
              <a:solidFill>
                <a:schemeClr val="tx1"/>
              </a:solidFill>
            </a:endParaRPr>
          </a:p>
        </p:txBody>
      </p:sp>
    </p:spTree>
    <p:extLst>
      <p:ext uri="{BB962C8B-B14F-4D97-AF65-F5344CB8AC3E}">
        <p14:creationId xmlns:p14="http://schemas.microsoft.com/office/powerpoint/2010/main" val="327065129"/>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2">
    <p:spTree>
      <p:nvGrpSpPr>
        <p:cNvPr id="1" name=""/>
        <p:cNvGrpSpPr/>
        <p:nvPr/>
      </p:nvGrpSpPr>
      <p:grpSpPr>
        <a:xfrm>
          <a:off x="0" y="0"/>
          <a:ext cx="0" cy="0"/>
          <a:chOff x="0" y="0"/>
          <a:chExt cx="0" cy="0"/>
        </a:xfrm>
      </p:grpSpPr>
      <p:sp>
        <p:nvSpPr>
          <p:cNvPr id="13" name="Picture Placeholder 4"/>
          <p:cNvSpPr>
            <a:spLocks noGrp="1"/>
          </p:cNvSpPr>
          <p:nvPr>
            <p:ph type="pic" sz="quarter" idx="10"/>
          </p:nvPr>
        </p:nvSpPr>
        <p:spPr bwMode="hidden">
          <a:xfrm>
            <a:off x="4572000" y="0"/>
            <a:ext cx="4572000" cy="4575812"/>
          </a:xfrm>
          <a:solidFill>
            <a:srgbClr val="DEDEDE"/>
          </a:solidFill>
        </p:spPr>
        <p:txBody>
          <a:bodyPr anchor="ctr" anchorCtr="0"/>
          <a:lstStyle>
            <a:lvl1pPr algn="ctr">
              <a:defRPr sz="1000" b="0">
                <a:solidFill>
                  <a:schemeClr val="tx1"/>
                </a:solidFill>
              </a:defRPr>
            </a:lvl1pPr>
          </a:lstStyle>
          <a:p>
            <a:r>
              <a:rPr lang="en-US"/>
              <a:t>Click icon to add picture</a:t>
            </a:r>
            <a:endParaRPr lang="en-GB" dirty="0"/>
          </a:p>
        </p:txBody>
      </p:sp>
      <p:sp>
        <p:nvSpPr>
          <p:cNvPr id="9" name="Rectangle 8"/>
          <p:cNvSpPr/>
          <p:nvPr/>
        </p:nvSpPr>
        <p:spPr bwMode="hidden">
          <a:xfrm>
            <a:off x="0" y="0"/>
            <a:ext cx="4572000" cy="4575812"/>
          </a:xfrm>
          <a:prstGeom prst="rect">
            <a:avLst/>
          </a:prstGeom>
          <a:solidFill>
            <a:srgbClr val="464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0" name="Rectangle 9"/>
          <p:cNvSpPr/>
          <p:nvPr/>
        </p:nvSpPr>
        <p:spPr bwMode="hidden">
          <a:xfrm>
            <a:off x="0" y="4575812"/>
            <a:ext cx="4572000" cy="2282188"/>
          </a:xfrm>
          <a:prstGeom prst="rect">
            <a:avLst/>
          </a:prstGeom>
          <a:solidFill>
            <a:srgbClr val="D04A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 name="Title 1"/>
          <p:cNvSpPr>
            <a:spLocks noGrp="1"/>
          </p:cNvSpPr>
          <p:nvPr>
            <p:ph type="ctrTitle" hasCustomPrompt="1"/>
          </p:nvPr>
        </p:nvSpPr>
        <p:spPr>
          <a:xfrm>
            <a:off x="457199" y="457199"/>
            <a:ext cx="3979863" cy="2514601"/>
          </a:xfrm>
        </p:spPr>
        <p:txBody>
          <a:bodyPr anchor="b" anchorCtr="0">
            <a:normAutofit/>
          </a:bodyPr>
          <a:lstStyle>
            <a:lvl1pPr algn="l">
              <a:lnSpc>
                <a:spcPct val="85000"/>
              </a:lnSpc>
              <a:defRPr sz="3600">
                <a:solidFill>
                  <a:schemeClr val="bg1"/>
                </a:solidFill>
              </a:defRPr>
            </a:lvl1pPr>
          </a:lstStyle>
          <a:p>
            <a:r>
              <a:rPr lang="en-US" dirty="0"/>
              <a:t>[Presentation title]</a:t>
            </a:r>
            <a:endParaRPr lang="en-GB" dirty="0"/>
          </a:p>
        </p:txBody>
      </p:sp>
      <p:pic>
        <p:nvPicPr>
          <p:cNvPr id="8" name="Picture 7">
            <a:extLst>
              <a:ext uri="{FF2B5EF4-FFF2-40B4-BE49-F238E27FC236}">
                <a16:creationId xmlns:a16="http://schemas.microsoft.com/office/drawing/2014/main" id="{009BFEA4-1A04-C344-804A-E610366F9988}"/>
              </a:ext>
            </a:extLst>
          </p:cNvPr>
          <p:cNvPicPr>
            <a:picLocks noChangeAspect="1"/>
          </p:cNvPicPr>
          <p:nvPr userDrawn="1"/>
        </p:nvPicPr>
        <p:blipFill>
          <a:blip r:embed="rId2"/>
          <a:stretch>
            <a:fillRect/>
          </a:stretch>
        </p:blipFill>
        <p:spPr bwMode="gray">
          <a:xfrm>
            <a:off x="7276465" y="5330952"/>
            <a:ext cx="1636776" cy="1348669"/>
          </a:xfrm>
          <a:prstGeom prst="rect">
            <a:avLst/>
          </a:prstGeom>
        </p:spPr>
      </p:pic>
      <p:sp>
        <p:nvSpPr>
          <p:cNvPr id="12" name="Subtitle 2">
            <a:extLst>
              <a:ext uri="{FF2B5EF4-FFF2-40B4-BE49-F238E27FC236}">
                <a16:creationId xmlns:a16="http://schemas.microsoft.com/office/drawing/2014/main" id="{EEA27FE9-F414-894E-B7EC-3BB5FD3CBF68}"/>
              </a:ext>
            </a:extLst>
          </p:cNvPr>
          <p:cNvSpPr>
            <a:spLocks noGrp="1"/>
          </p:cNvSpPr>
          <p:nvPr>
            <p:ph type="subTitle" idx="1" hasCustomPrompt="1"/>
          </p:nvPr>
        </p:nvSpPr>
        <p:spPr>
          <a:xfrm>
            <a:off x="457200" y="5029200"/>
            <a:ext cx="3980260" cy="594360"/>
          </a:xfrm>
        </p:spPr>
        <p:txBody>
          <a:bodyPr/>
          <a:lstStyle>
            <a:lvl1pPr marL="0" indent="0" algn="l">
              <a:lnSpc>
                <a:spcPct val="100000"/>
              </a:lnSpc>
              <a:spcBef>
                <a:spcPts val="0"/>
              </a:spcBef>
              <a:spcAft>
                <a:spcPts val="0"/>
              </a:spcAft>
              <a:buNone/>
              <a:defRPr sz="1400" b="0">
                <a:solidFill>
                  <a:schemeClr val="bg1"/>
                </a:solidFill>
              </a:defRPr>
            </a:lvl1pPr>
            <a:lvl2pPr marL="0" indent="0" algn="l">
              <a:lnSpc>
                <a:spcPct val="100000"/>
              </a:lnSpc>
              <a:spcBef>
                <a:spcPts val="0"/>
              </a:spcBef>
              <a:spcAft>
                <a:spcPts val="0"/>
              </a:spcAft>
              <a:buNone/>
              <a:defRPr sz="1400">
                <a:solidFill>
                  <a:schemeClr val="bg1"/>
                </a:solidFill>
              </a:defRPr>
            </a:lvl2pPr>
            <a:lvl3pPr marL="0" indent="0" algn="l">
              <a:lnSpc>
                <a:spcPct val="100000"/>
              </a:lnSpc>
              <a:spcBef>
                <a:spcPts val="0"/>
              </a:spcBef>
              <a:spcAft>
                <a:spcPts val="0"/>
              </a:spcAft>
              <a:buNone/>
              <a:defRPr sz="1400">
                <a:solidFill>
                  <a:schemeClr val="bg1"/>
                </a:solidFill>
              </a:defRPr>
            </a:lvl3pPr>
            <a:lvl4pPr marL="0" indent="0" algn="l">
              <a:lnSpc>
                <a:spcPct val="100000"/>
              </a:lnSpc>
              <a:spcBef>
                <a:spcPts val="0"/>
              </a:spcBef>
              <a:spcAft>
                <a:spcPts val="0"/>
              </a:spcAft>
              <a:buNone/>
              <a:defRPr sz="1400">
                <a:solidFill>
                  <a:schemeClr val="bg1"/>
                </a:solidFill>
              </a:defRPr>
            </a:lvl4pPr>
            <a:lvl5pPr marL="0" indent="0" algn="l">
              <a:lnSpc>
                <a:spcPct val="100000"/>
              </a:lnSpc>
              <a:spcBef>
                <a:spcPts val="0"/>
              </a:spcBef>
              <a:spcAft>
                <a:spcPts val="0"/>
              </a:spcAft>
              <a:buNone/>
              <a:defRPr sz="1400">
                <a:solidFill>
                  <a:schemeClr val="bg1"/>
                </a:solidFill>
              </a:defRPr>
            </a:lvl5pPr>
            <a:lvl6pPr marL="0" indent="0" algn="l">
              <a:lnSpc>
                <a:spcPct val="100000"/>
              </a:lnSpc>
              <a:spcBef>
                <a:spcPts val="0"/>
              </a:spcBef>
              <a:spcAft>
                <a:spcPts val="0"/>
              </a:spcAft>
              <a:buNone/>
              <a:defRPr sz="1400">
                <a:solidFill>
                  <a:schemeClr val="bg1"/>
                </a:solidFill>
              </a:defRPr>
            </a:lvl6pPr>
            <a:lvl7pPr marL="0" indent="0" algn="l">
              <a:lnSpc>
                <a:spcPct val="100000"/>
              </a:lnSpc>
              <a:spcBef>
                <a:spcPts val="0"/>
              </a:spcBef>
              <a:spcAft>
                <a:spcPts val="0"/>
              </a:spcAft>
              <a:buNone/>
              <a:defRPr sz="1400">
                <a:solidFill>
                  <a:schemeClr val="bg1"/>
                </a:solidFill>
              </a:defRPr>
            </a:lvl7pPr>
            <a:lvl8pPr marL="0" indent="0" algn="l">
              <a:lnSpc>
                <a:spcPct val="100000"/>
              </a:lnSpc>
              <a:spcBef>
                <a:spcPts val="0"/>
              </a:spcBef>
              <a:spcAft>
                <a:spcPts val="0"/>
              </a:spcAft>
              <a:buNone/>
              <a:defRPr sz="1400">
                <a:solidFill>
                  <a:schemeClr val="bg1"/>
                </a:solidFill>
              </a:defRPr>
            </a:lvl8pPr>
            <a:lvl9pPr marL="0" indent="0" algn="l">
              <a:lnSpc>
                <a:spcPct val="100000"/>
              </a:lnSpc>
              <a:spcBef>
                <a:spcPts val="0"/>
              </a:spcBef>
              <a:spcAft>
                <a:spcPts val="0"/>
              </a:spcAft>
              <a:buNone/>
              <a:defRPr sz="1400">
                <a:solidFill>
                  <a:schemeClr val="bg1"/>
                </a:solidFill>
              </a:defRPr>
            </a:lvl9pPr>
          </a:lstStyle>
          <a:p>
            <a:r>
              <a:rPr lang="en-US" dirty="0"/>
              <a:t>[Presentation subtitle]</a:t>
            </a:r>
          </a:p>
        </p:txBody>
      </p:sp>
    </p:spTree>
    <p:extLst>
      <p:ext uri="{BB962C8B-B14F-4D97-AF65-F5344CB8AC3E}">
        <p14:creationId xmlns:p14="http://schemas.microsoft.com/office/powerpoint/2010/main" val="3746488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Lines">
    <p:bg>
      <p:bgPr>
        <a:solidFill>
          <a:srgbClr val="DEDEDE"/>
        </a:solidFill>
        <a:effectLst/>
      </p:bgPr>
    </p:bg>
    <p:spTree>
      <p:nvGrpSpPr>
        <p:cNvPr id="1" name=""/>
        <p:cNvGrpSpPr/>
        <p:nvPr/>
      </p:nvGrpSpPr>
      <p:grpSpPr>
        <a:xfrm>
          <a:off x="0" y="0"/>
          <a:ext cx="0" cy="0"/>
          <a:chOff x="0" y="0"/>
          <a:chExt cx="0" cy="0"/>
        </a:xfrm>
      </p:grpSpPr>
      <p:sp>
        <p:nvSpPr>
          <p:cNvPr id="13" name="Picture Placeholder 4"/>
          <p:cNvSpPr>
            <a:spLocks noGrp="1"/>
          </p:cNvSpPr>
          <p:nvPr>
            <p:ph type="pic" sz="quarter" idx="10"/>
          </p:nvPr>
        </p:nvSpPr>
        <p:spPr bwMode="hidden">
          <a:xfrm>
            <a:off x="0" y="1904"/>
            <a:ext cx="9144000" cy="6856095"/>
          </a:xfrm>
          <a:solidFill>
            <a:srgbClr val="DEDEDE"/>
          </a:solidFill>
        </p:spPr>
        <p:txBody>
          <a:bodyPr tIns="91440"/>
          <a:lstStyle>
            <a:lvl1pPr algn="ctr">
              <a:defRPr sz="1000" b="0">
                <a:solidFill>
                  <a:schemeClr val="tx1"/>
                </a:solidFill>
              </a:defRPr>
            </a:lvl1pPr>
          </a:lstStyle>
          <a:p>
            <a:r>
              <a:rPr lang="en-US"/>
              <a:t>Click icon to add picture</a:t>
            </a:r>
            <a:endParaRPr lang="en-GB" dirty="0"/>
          </a:p>
        </p:txBody>
      </p:sp>
      <p:grpSp>
        <p:nvGrpSpPr>
          <p:cNvPr id="5" name="Group 4">
            <a:extLst>
              <a:ext uri="{FF2B5EF4-FFF2-40B4-BE49-F238E27FC236}">
                <a16:creationId xmlns:a16="http://schemas.microsoft.com/office/drawing/2014/main" id="{E110FF91-C8FA-CF4B-871E-72038E359F2E}"/>
              </a:ext>
            </a:extLst>
          </p:cNvPr>
          <p:cNvGrpSpPr/>
          <p:nvPr userDrawn="1"/>
        </p:nvGrpSpPr>
        <p:grpSpPr>
          <a:xfrm>
            <a:off x="0" y="1905"/>
            <a:ext cx="9144000" cy="6858000"/>
            <a:chOff x="0" y="0"/>
            <a:chExt cx="9144000" cy="6858000"/>
          </a:xfrm>
        </p:grpSpPr>
        <p:grpSp>
          <p:nvGrpSpPr>
            <p:cNvPr id="4" name="Group 3">
              <a:extLst>
                <a:ext uri="{FF2B5EF4-FFF2-40B4-BE49-F238E27FC236}">
                  <a16:creationId xmlns:a16="http://schemas.microsoft.com/office/drawing/2014/main" id="{1AD8A7A6-3358-8147-B9C3-36FCCB8B8788}"/>
                </a:ext>
              </a:extLst>
            </p:cNvPr>
            <p:cNvGrpSpPr/>
            <p:nvPr userDrawn="1"/>
          </p:nvGrpSpPr>
          <p:grpSpPr>
            <a:xfrm>
              <a:off x="0" y="0"/>
              <a:ext cx="9144000" cy="6858000"/>
              <a:chOff x="0" y="0"/>
              <a:chExt cx="9144000" cy="6858000"/>
            </a:xfrm>
          </p:grpSpPr>
          <p:sp>
            <p:nvSpPr>
              <p:cNvPr id="8" name="Freeform 7">
                <a:extLst>
                  <a:ext uri="{FF2B5EF4-FFF2-40B4-BE49-F238E27FC236}">
                    <a16:creationId xmlns:a16="http://schemas.microsoft.com/office/drawing/2014/main" id="{0B9E971D-CF4F-9444-88A4-D31733A7628A}"/>
                  </a:ext>
                </a:extLst>
              </p:cNvPr>
              <p:cNvSpPr>
                <a:spLocks noChangeAspect="1"/>
              </p:cNvSpPr>
              <p:nvPr userDrawn="1"/>
            </p:nvSpPr>
            <p:spPr bwMode="hidden">
              <a:xfrm>
                <a:off x="1" y="3615583"/>
                <a:ext cx="6781800" cy="780008"/>
              </a:xfrm>
              <a:custGeom>
                <a:avLst/>
                <a:gdLst>
                  <a:gd name="T0" fmla="*/ 0 w 7908"/>
                  <a:gd name="T1" fmla="*/ 0 h 1632"/>
                  <a:gd name="T2" fmla="*/ 0 w 7908"/>
                  <a:gd name="T3" fmla="*/ 0 h 1632"/>
                  <a:gd name="T4" fmla="*/ 7908 w 7908"/>
                  <a:gd name="T5" fmla="*/ 0 h 1632"/>
                  <a:gd name="T6" fmla="*/ 7908 w 7908"/>
                  <a:gd name="T7" fmla="*/ 1632 h 1632"/>
                  <a:gd name="T8" fmla="*/ 0 w 7908"/>
                  <a:gd name="T9" fmla="*/ 1632 h 1632"/>
                  <a:gd name="T10" fmla="*/ 0 w 7908"/>
                  <a:gd name="T11" fmla="*/ 0 h 1632"/>
                </a:gdLst>
                <a:ahLst/>
                <a:cxnLst>
                  <a:cxn ang="0">
                    <a:pos x="T0" y="T1"/>
                  </a:cxn>
                  <a:cxn ang="0">
                    <a:pos x="T2" y="T3"/>
                  </a:cxn>
                  <a:cxn ang="0">
                    <a:pos x="T4" y="T5"/>
                  </a:cxn>
                  <a:cxn ang="0">
                    <a:pos x="T6" y="T7"/>
                  </a:cxn>
                  <a:cxn ang="0">
                    <a:pos x="T8" y="T9"/>
                  </a:cxn>
                  <a:cxn ang="0">
                    <a:pos x="T10" y="T11"/>
                  </a:cxn>
                </a:cxnLst>
                <a:rect l="0" t="0" r="r" b="b"/>
                <a:pathLst>
                  <a:path w="7908" h="1632">
                    <a:moveTo>
                      <a:pt x="0" y="0"/>
                    </a:moveTo>
                    <a:lnTo>
                      <a:pt x="0" y="0"/>
                    </a:lnTo>
                    <a:lnTo>
                      <a:pt x="7908" y="0"/>
                    </a:lnTo>
                    <a:lnTo>
                      <a:pt x="7908" y="1632"/>
                    </a:lnTo>
                    <a:lnTo>
                      <a:pt x="0" y="1632"/>
                    </a:lnTo>
                    <a:lnTo>
                      <a:pt x="0" y="0"/>
                    </a:lnTo>
                    <a:close/>
                  </a:path>
                </a:pathLst>
              </a:custGeom>
              <a:solidFill>
                <a:srgbClr val="D04A0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5">
                <a:extLst>
                  <a:ext uri="{FF2B5EF4-FFF2-40B4-BE49-F238E27FC236}">
                    <a16:creationId xmlns:a16="http://schemas.microsoft.com/office/drawing/2014/main" id="{BA61B3DA-E40D-A541-B353-F33FFC991833}"/>
                  </a:ext>
                </a:extLst>
              </p:cNvPr>
              <p:cNvSpPr>
                <a:spLocks noChangeAspect="1"/>
              </p:cNvSpPr>
              <p:nvPr userDrawn="1"/>
            </p:nvSpPr>
            <p:spPr bwMode="white">
              <a:xfrm>
                <a:off x="0" y="0"/>
                <a:ext cx="9144000" cy="6858000"/>
              </a:xfrm>
              <a:custGeom>
                <a:avLst/>
                <a:gdLst>
                  <a:gd name="T0" fmla="*/ 14239 w 19200"/>
                  <a:gd name="T1" fmla="*/ 0 h 14399"/>
                  <a:gd name="T2" fmla="*/ 14239 w 19200"/>
                  <a:gd name="T3" fmla="*/ 0 h 14399"/>
                  <a:gd name="T4" fmla="*/ 14239 w 19200"/>
                  <a:gd name="T5" fmla="*/ 6948 h 14399"/>
                  <a:gd name="T6" fmla="*/ 0 w 19200"/>
                  <a:gd name="T7" fmla="*/ 6948 h 14399"/>
                  <a:gd name="T8" fmla="*/ 0 w 19200"/>
                  <a:gd name="T9" fmla="*/ 7591 h 14399"/>
                  <a:gd name="T10" fmla="*/ 14239 w 19200"/>
                  <a:gd name="T11" fmla="*/ 7591 h 14399"/>
                  <a:gd name="T12" fmla="*/ 14239 w 19200"/>
                  <a:gd name="T13" fmla="*/ 9227 h 14399"/>
                  <a:gd name="T14" fmla="*/ 0 w 19200"/>
                  <a:gd name="T15" fmla="*/ 9227 h 14399"/>
                  <a:gd name="T16" fmla="*/ 0 w 19200"/>
                  <a:gd name="T17" fmla="*/ 9869 h 14399"/>
                  <a:gd name="T18" fmla="*/ 14239 w 19200"/>
                  <a:gd name="T19" fmla="*/ 9869 h 14399"/>
                  <a:gd name="T20" fmla="*/ 14239 w 19200"/>
                  <a:gd name="T21" fmla="*/ 14399 h 14399"/>
                  <a:gd name="T22" fmla="*/ 14881 w 19200"/>
                  <a:gd name="T23" fmla="*/ 14399 h 14399"/>
                  <a:gd name="T24" fmla="*/ 14881 w 19200"/>
                  <a:gd name="T25" fmla="*/ 9869 h 14399"/>
                  <a:gd name="T26" fmla="*/ 19200 w 19200"/>
                  <a:gd name="T27" fmla="*/ 9869 h 14399"/>
                  <a:gd name="T28" fmla="*/ 19200 w 19200"/>
                  <a:gd name="T29" fmla="*/ 9227 h 14399"/>
                  <a:gd name="T30" fmla="*/ 14881 w 19200"/>
                  <a:gd name="T31" fmla="*/ 9227 h 14399"/>
                  <a:gd name="T32" fmla="*/ 14881 w 19200"/>
                  <a:gd name="T33" fmla="*/ 7591 h 14399"/>
                  <a:gd name="T34" fmla="*/ 19200 w 19200"/>
                  <a:gd name="T35" fmla="*/ 7591 h 14399"/>
                  <a:gd name="T36" fmla="*/ 19200 w 19200"/>
                  <a:gd name="T37" fmla="*/ 6948 h 14399"/>
                  <a:gd name="T38" fmla="*/ 14881 w 19200"/>
                  <a:gd name="T39" fmla="*/ 6948 h 14399"/>
                  <a:gd name="T40" fmla="*/ 14881 w 19200"/>
                  <a:gd name="T41" fmla="*/ 0 h 14399"/>
                  <a:gd name="T42" fmla="*/ 14239 w 19200"/>
                  <a:gd name="T43" fmla="*/ 0 h 14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200" h="14399">
                    <a:moveTo>
                      <a:pt x="14239" y="0"/>
                    </a:moveTo>
                    <a:lnTo>
                      <a:pt x="14239" y="0"/>
                    </a:lnTo>
                    <a:lnTo>
                      <a:pt x="14239" y="6948"/>
                    </a:lnTo>
                    <a:lnTo>
                      <a:pt x="0" y="6948"/>
                    </a:lnTo>
                    <a:lnTo>
                      <a:pt x="0" y="7591"/>
                    </a:lnTo>
                    <a:lnTo>
                      <a:pt x="14239" y="7591"/>
                    </a:lnTo>
                    <a:lnTo>
                      <a:pt x="14239" y="9227"/>
                    </a:lnTo>
                    <a:lnTo>
                      <a:pt x="0" y="9227"/>
                    </a:lnTo>
                    <a:lnTo>
                      <a:pt x="0" y="9869"/>
                    </a:lnTo>
                    <a:lnTo>
                      <a:pt x="14239" y="9869"/>
                    </a:lnTo>
                    <a:lnTo>
                      <a:pt x="14239" y="14399"/>
                    </a:lnTo>
                    <a:lnTo>
                      <a:pt x="14881" y="14399"/>
                    </a:lnTo>
                    <a:lnTo>
                      <a:pt x="14881" y="9869"/>
                    </a:lnTo>
                    <a:lnTo>
                      <a:pt x="19200" y="9869"/>
                    </a:lnTo>
                    <a:lnTo>
                      <a:pt x="19200" y="9227"/>
                    </a:lnTo>
                    <a:lnTo>
                      <a:pt x="14881" y="9227"/>
                    </a:lnTo>
                    <a:lnTo>
                      <a:pt x="14881" y="7591"/>
                    </a:lnTo>
                    <a:lnTo>
                      <a:pt x="19200" y="7591"/>
                    </a:lnTo>
                    <a:lnTo>
                      <a:pt x="19200" y="6948"/>
                    </a:lnTo>
                    <a:lnTo>
                      <a:pt x="14881" y="6948"/>
                    </a:lnTo>
                    <a:lnTo>
                      <a:pt x="14881" y="0"/>
                    </a:lnTo>
                    <a:lnTo>
                      <a:pt x="14239"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6" name="Picture 5">
              <a:extLst>
                <a:ext uri="{FF2B5EF4-FFF2-40B4-BE49-F238E27FC236}">
                  <a16:creationId xmlns:a16="http://schemas.microsoft.com/office/drawing/2014/main" id="{04CB9986-1ACD-0B43-B740-4EC36B89E16F}"/>
                </a:ext>
              </a:extLst>
            </p:cNvPr>
            <p:cNvPicPr>
              <a:picLocks noChangeAspect="1"/>
            </p:cNvPicPr>
            <p:nvPr userDrawn="1"/>
          </p:nvPicPr>
          <p:blipFill>
            <a:blip r:embed="rId2"/>
            <a:stretch>
              <a:fillRect/>
            </a:stretch>
          </p:blipFill>
          <p:spPr bwMode="black">
            <a:xfrm>
              <a:off x="201168" y="5330952"/>
              <a:ext cx="1636776" cy="1351184"/>
            </a:xfrm>
            <a:prstGeom prst="rect">
              <a:avLst/>
            </a:prstGeom>
          </p:spPr>
        </p:pic>
      </p:grpSp>
      <p:sp>
        <p:nvSpPr>
          <p:cNvPr id="2" name="Title 1"/>
          <p:cNvSpPr>
            <a:spLocks noGrp="1"/>
          </p:cNvSpPr>
          <p:nvPr userDrawn="1">
            <p:ph type="ctrTitle" hasCustomPrompt="1"/>
          </p:nvPr>
        </p:nvSpPr>
        <p:spPr>
          <a:xfrm>
            <a:off x="457200" y="457200"/>
            <a:ext cx="5394326" cy="1646238"/>
          </a:xfrm>
        </p:spPr>
        <p:txBody>
          <a:bodyPr anchor="b" anchorCtr="0">
            <a:normAutofit/>
          </a:bodyPr>
          <a:lstStyle>
            <a:lvl1pPr algn="l">
              <a:lnSpc>
                <a:spcPct val="85000"/>
              </a:lnSpc>
              <a:defRPr sz="3600">
                <a:solidFill>
                  <a:schemeClr val="bg1"/>
                </a:solidFill>
              </a:defRPr>
            </a:lvl1pPr>
          </a:lstStyle>
          <a:p>
            <a:r>
              <a:rPr lang="en-US" dirty="0"/>
              <a:t>[Presentation title]</a:t>
            </a:r>
            <a:endParaRPr lang="en-GB" dirty="0"/>
          </a:p>
        </p:txBody>
      </p:sp>
      <p:sp>
        <p:nvSpPr>
          <p:cNvPr id="12" name="Subtitle 2">
            <a:extLst>
              <a:ext uri="{FF2B5EF4-FFF2-40B4-BE49-F238E27FC236}">
                <a16:creationId xmlns:a16="http://schemas.microsoft.com/office/drawing/2014/main" id="{C96181BD-39A5-B344-AF19-897BE836FCE4}"/>
              </a:ext>
            </a:extLst>
          </p:cNvPr>
          <p:cNvSpPr>
            <a:spLocks noGrp="1"/>
          </p:cNvSpPr>
          <p:nvPr>
            <p:ph type="subTitle" idx="1" hasCustomPrompt="1"/>
          </p:nvPr>
        </p:nvSpPr>
        <p:spPr>
          <a:xfrm>
            <a:off x="457200" y="3710833"/>
            <a:ext cx="3980260" cy="594360"/>
          </a:xfrm>
        </p:spPr>
        <p:txBody>
          <a:bodyPr anchor="ctr" anchorCtr="0"/>
          <a:lstStyle>
            <a:lvl1pPr marL="0" indent="0" algn="l">
              <a:lnSpc>
                <a:spcPct val="100000"/>
              </a:lnSpc>
              <a:spcBef>
                <a:spcPts val="0"/>
              </a:spcBef>
              <a:spcAft>
                <a:spcPts val="0"/>
              </a:spcAft>
              <a:buNone/>
              <a:defRPr sz="1400" b="0">
                <a:solidFill>
                  <a:schemeClr val="bg1"/>
                </a:solidFill>
              </a:defRPr>
            </a:lvl1pPr>
            <a:lvl2pPr marL="0" indent="0" algn="l">
              <a:lnSpc>
                <a:spcPct val="100000"/>
              </a:lnSpc>
              <a:spcBef>
                <a:spcPts val="0"/>
              </a:spcBef>
              <a:spcAft>
                <a:spcPts val="0"/>
              </a:spcAft>
              <a:buNone/>
              <a:defRPr sz="1400">
                <a:solidFill>
                  <a:schemeClr val="bg1"/>
                </a:solidFill>
              </a:defRPr>
            </a:lvl2pPr>
            <a:lvl3pPr marL="0" indent="0" algn="l">
              <a:lnSpc>
                <a:spcPct val="100000"/>
              </a:lnSpc>
              <a:spcBef>
                <a:spcPts val="0"/>
              </a:spcBef>
              <a:spcAft>
                <a:spcPts val="0"/>
              </a:spcAft>
              <a:buNone/>
              <a:defRPr sz="1400">
                <a:solidFill>
                  <a:schemeClr val="bg1"/>
                </a:solidFill>
              </a:defRPr>
            </a:lvl3pPr>
            <a:lvl4pPr marL="0" indent="0" algn="l">
              <a:lnSpc>
                <a:spcPct val="100000"/>
              </a:lnSpc>
              <a:spcBef>
                <a:spcPts val="0"/>
              </a:spcBef>
              <a:spcAft>
                <a:spcPts val="0"/>
              </a:spcAft>
              <a:buNone/>
              <a:defRPr sz="1400">
                <a:solidFill>
                  <a:schemeClr val="bg1"/>
                </a:solidFill>
              </a:defRPr>
            </a:lvl4pPr>
            <a:lvl5pPr marL="0" indent="0" algn="l">
              <a:lnSpc>
                <a:spcPct val="100000"/>
              </a:lnSpc>
              <a:spcBef>
                <a:spcPts val="0"/>
              </a:spcBef>
              <a:spcAft>
                <a:spcPts val="0"/>
              </a:spcAft>
              <a:buNone/>
              <a:defRPr sz="1400">
                <a:solidFill>
                  <a:schemeClr val="bg1"/>
                </a:solidFill>
              </a:defRPr>
            </a:lvl5pPr>
            <a:lvl6pPr marL="0" indent="0" algn="l">
              <a:lnSpc>
                <a:spcPct val="100000"/>
              </a:lnSpc>
              <a:spcBef>
                <a:spcPts val="0"/>
              </a:spcBef>
              <a:spcAft>
                <a:spcPts val="0"/>
              </a:spcAft>
              <a:buNone/>
              <a:defRPr sz="1400">
                <a:solidFill>
                  <a:schemeClr val="bg1"/>
                </a:solidFill>
              </a:defRPr>
            </a:lvl6pPr>
            <a:lvl7pPr marL="0" indent="0" algn="l">
              <a:lnSpc>
                <a:spcPct val="100000"/>
              </a:lnSpc>
              <a:spcBef>
                <a:spcPts val="0"/>
              </a:spcBef>
              <a:spcAft>
                <a:spcPts val="0"/>
              </a:spcAft>
              <a:buNone/>
              <a:defRPr sz="1400">
                <a:solidFill>
                  <a:schemeClr val="bg1"/>
                </a:solidFill>
              </a:defRPr>
            </a:lvl7pPr>
            <a:lvl8pPr marL="0" indent="0" algn="l">
              <a:lnSpc>
                <a:spcPct val="100000"/>
              </a:lnSpc>
              <a:spcBef>
                <a:spcPts val="0"/>
              </a:spcBef>
              <a:spcAft>
                <a:spcPts val="0"/>
              </a:spcAft>
              <a:buNone/>
              <a:defRPr sz="1400">
                <a:solidFill>
                  <a:schemeClr val="bg1"/>
                </a:solidFill>
              </a:defRPr>
            </a:lvl8pPr>
            <a:lvl9pPr marL="0" indent="0" algn="l">
              <a:lnSpc>
                <a:spcPct val="100000"/>
              </a:lnSpc>
              <a:spcBef>
                <a:spcPts val="0"/>
              </a:spcBef>
              <a:spcAft>
                <a:spcPts val="0"/>
              </a:spcAft>
              <a:buNone/>
              <a:defRPr sz="1400">
                <a:solidFill>
                  <a:schemeClr val="bg1"/>
                </a:solidFill>
              </a:defRPr>
            </a:lvl9pPr>
          </a:lstStyle>
          <a:p>
            <a:r>
              <a:rPr lang="en-US" dirty="0"/>
              <a:t>[Presentation subtitle]</a:t>
            </a:r>
          </a:p>
        </p:txBody>
      </p:sp>
    </p:spTree>
    <p:extLst>
      <p:ext uri="{BB962C8B-B14F-4D97-AF65-F5344CB8AC3E}">
        <p14:creationId xmlns:p14="http://schemas.microsoft.com/office/powerpoint/2010/main" val="1291893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Lines 2">
    <p:bg>
      <p:bgPr>
        <a:solidFill>
          <a:srgbClr val="DEDEDE"/>
        </a:solidFill>
        <a:effectLst/>
      </p:bgPr>
    </p:bg>
    <p:spTree>
      <p:nvGrpSpPr>
        <p:cNvPr id="1" name=""/>
        <p:cNvGrpSpPr/>
        <p:nvPr/>
      </p:nvGrpSpPr>
      <p:grpSpPr>
        <a:xfrm>
          <a:off x="0" y="0"/>
          <a:ext cx="0" cy="0"/>
          <a:chOff x="0" y="0"/>
          <a:chExt cx="0" cy="0"/>
        </a:xfrm>
      </p:grpSpPr>
      <p:sp>
        <p:nvSpPr>
          <p:cNvPr id="13" name="Picture Placeholder 4"/>
          <p:cNvSpPr>
            <a:spLocks noGrp="1"/>
          </p:cNvSpPr>
          <p:nvPr>
            <p:ph type="pic" sz="quarter" idx="10"/>
          </p:nvPr>
        </p:nvSpPr>
        <p:spPr bwMode="hidden">
          <a:xfrm>
            <a:off x="0" y="0"/>
            <a:ext cx="9144000" cy="6858000"/>
          </a:xfrm>
          <a:solidFill>
            <a:srgbClr val="DEDEDE"/>
          </a:solidFill>
        </p:spPr>
        <p:txBody>
          <a:bodyPr tIns="91440"/>
          <a:lstStyle>
            <a:lvl1pPr algn="ctr">
              <a:defRPr sz="1000" b="0">
                <a:solidFill>
                  <a:schemeClr val="tx1"/>
                </a:solidFill>
              </a:defRPr>
            </a:lvl1pPr>
          </a:lstStyle>
          <a:p>
            <a:r>
              <a:rPr lang="en-US"/>
              <a:t>Click icon to add picture</a:t>
            </a:r>
            <a:endParaRPr lang="en-GB" dirty="0"/>
          </a:p>
        </p:txBody>
      </p:sp>
      <p:grpSp>
        <p:nvGrpSpPr>
          <p:cNvPr id="3" name="Group 2">
            <a:extLst>
              <a:ext uri="{FF2B5EF4-FFF2-40B4-BE49-F238E27FC236}">
                <a16:creationId xmlns:a16="http://schemas.microsoft.com/office/drawing/2014/main" id="{2DFAC344-78DC-9D4C-AB54-6EC8ADEE8C34}"/>
              </a:ext>
            </a:extLst>
          </p:cNvPr>
          <p:cNvGrpSpPr/>
          <p:nvPr userDrawn="1"/>
        </p:nvGrpSpPr>
        <p:grpSpPr>
          <a:xfrm>
            <a:off x="0" y="0"/>
            <a:ext cx="9144000" cy="6858000"/>
            <a:chOff x="0" y="0"/>
            <a:chExt cx="9144000" cy="6858000"/>
          </a:xfrm>
        </p:grpSpPr>
        <p:pic>
          <p:nvPicPr>
            <p:cNvPr id="9" name="Picture 8">
              <a:extLst>
                <a:ext uri="{FF2B5EF4-FFF2-40B4-BE49-F238E27FC236}">
                  <a16:creationId xmlns:a16="http://schemas.microsoft.com/office/drawing/2014/main" id="{7BFFF2DD-324A-4741-B09D-D8BFF0170BC8}"/>
                </a:ext>
              </a:extLst>
            </p:cNvPr>
            <p:cNvPicPr>
              <a:picLocks noChangeAspect="1"/>
            </p:cNvPicPr>
            <p:nvPr userDrawn="1"/>
          </p:nvPicPr>
          <p:blipFill>
            <a:blip r:embed="rId2"/>
            <a:stretch>
              <a:fillRect/>
            </a:stretch>
          </p:blipFill>
          <p:spPr bwMode="gray">
            <a:xfrm>
              <a:off x="201168" y="5330952"/>
              <a:ext cx="1636776" cy="1351185"/>
            </a:xfrm>
            <a:prstGeom prst="rect">
              <a:avLst/>
            </a:prstGeom>
          </p:spPr>
        </p:pic>
        <p:sp>
          <p:nvSpPr>
            <p:cNvPr id="10" name="Freeform 5">
              <a:extLst>
                <a:ext uri="{FF2B5EF4-FFF2-40B4-BE49-F238E27FC236}">
                  <a16:creationId xmlns:a16="http://schemas.microsoft.com/office/drawing/2014/main" id="{F22E495C-7B1E-7A4E-B8B2-8EA939609B89}"/>
                </a:ext>
              </a:extLst>
            </p:cNvPr>
            <p:cNvSpPr>
              <a:spLocks noChangeAspect="1"/>
            </p:cNvSpPr>
            <p:nvPr userDrawn="1"/>
          </p:nvSpPr>
          <p:spPr bwMode="white">
            <a:xfrm>
              <a:off x="0" y="0"/>
              <a:ext cx="9144000" cy="6858000"/>
            </a:xfrm>
            <a:custGeom>
              <a:avLst/>
              <a:gdLst>
                <a:gd name="T0" fmla="*/ 14239 w 19200"/>
                <a:gd name="T1" fmla="*/ 0 h 14399"/>
                <a:gd name="T2" fmla="*/ 14239 w 19200"/>
                <a:gd name="T3" fmla="*/ 0 h 14399"/>
                <a:gd name="T4" fmla="*/ 14239 w 19200"/>
                <a:gd name="T5" fmla="*/ 6948 h 14399"/>
                <a:gd name="T6" fmla="*/ 0 w 19200"/>
                <a:gd name="T7" fmla="*/ 6948 h 14399"/>
                <a:gd name="T8" fmla="*/ 0 w 19200"/>
                <a:gd name="T9" fmla="*/ 7591 h 14399"/>
                <a:gd name="T10" fmla="*/ 14239 w 19200"/>
                <a:gd name="T11" fmla="*/ 7591 h 14399"/>
                <a:gd name="T12" fmla="*/ 14239 w 19200"/>
                <a:gd name="T13" fmla="*/ 9227 h 14399"/>
                <a:gd name="T14" fmla="*/ 0 w 19200"/>
                <a:gd name="T15" fmla="*/ 9227 h 14399"/>
                <a:gd name="T16" fmla="*/ 0 w 19200"/>
                <a:gd name="T17" fmla="*/ 9869 h 14399"/>
                <a:gd name="T18" fmla="*/ 14239 w 19200"/>
                <a:gd name="T19" fmla="*/ 9869 h 14399"/>
                <a:gd name="T20" fmla="*/ 14239 w 19200"/>
                <a:gd name="T21" fmla="*/ 14399 h 14399"/>
                <a:gd name="T22" fmla="*/ 14881 w 19200"/>
                <a:gd name="T23" fmla="*/ 14399 h 14399"/>
                <a:gd name="T24" fmla="*/ 14881 w 19200"/>
                <a:gd name="T25" fmla="*/ 9869 h 14399"/>
                <a:gd name="T26" fmla="*/ 19200 w 19200"/>
                <a:gd name="T27" fmla="*/ 9869 h 14399"/>
                <a:gd name="T28" fmla="*/ 19200 w 19200"/>
                <a:gd name="T29" fmla="*/ 9227 h 14399"/>
                <a:gd name="T30" fmla="*/ 14881 w 19200"/>
                <a:gd name="T31" fmla="*/ 9227 h 14399"/>
                <a:gd name="T32" fmla="*/ 14881 w 19200"/>
                <a:gd name="T33" fmla="*/ 7591 h 14399"/>
                <a:gd name="T34" fmla="*/ 19200 w 19200"/>
                <a:gd name="T35" fmla="*/ 7591 h 14399"/>
                <a:gd name="T36" fmla="*/ 19200 w 19200"/>
                <a:gd name="T37" fmla="*/ 6948 h 14399"/>
                <a:gd name="T38" fmla="*/ 14881 w 19200"/>
                <a:gd name="T39" fmla="*/ 6948 h 14399"/>
                <a:gd name="T40" fmla="*/ 14881 w 19200"/>
                <a:gd name="T41" fmla="*/ 0 h 14399"/>
                <a:gd name="T42" fmla="*/ 14239 w 19200"/>
                <a:gd name="T43" fmla="*/ 0 h 14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200" h="14399">
                  <a:moveTo>
                    <a:pt x="14239" y="0"/>
                  </a:moveTo>
                  <a:lnTo>
                    <a:pt x="14239" y="0"/>
                  </a:lnTo>
                  <a:lnTo>
                    <a:pt x="14239" y="6948"/>
                  </a:lnTo>
                  <a:lnTo>
                    <a:pt x="0" y="6948"/>
                  </a:lnTo>
                  <a:lnTo>
                    <a:pt x="0" y="7591"/>
                  </a:lnTo>
                  <a:lnTo>
                    <a:pt x="14239" y="7591"/>
                  </a:lnTo>
                  <a:lnTo>
                    <a:pt x="14239" y="9227"/>
                  </a:lnTo>
                  <a:lnTo>
                    <a:pt x="0" y="9227"/>
                  </a:lnTo>
                  <a:lnTo>
                    <a:pt x="0" y="9869"/>
                  </a:lnTo>
                  <a:lnTo>
                    <a:pt x="14239" y="9869"/>
                  </a:lnTo>
                  <a:lnTo>
                    <a:pt x="14239" y="14399"/>
                  </a:lnTo>
                  <a:lnTo>
                    <a:pt x="14881" y="14399"/>
                  </a:lnTo>
                  <a:lnTo>
                    <a:pt x="14881" y="9869"/>
                  </a:lnTo>
                  <a:lnTo>
                    <a:pt x="19200" y="9869"/>
                  </a:lnTo>
                  <a:lnTo>
                    <a:pt x="19200" y="9227"/>
                  </a:lnTo>
                  <a:lnTo>
                    <a:pt x="14881" y="9227"/>
                  </a:lnTo>
                  <a:lnTo>
                    <a:pt x="14881" y="7591"/>
                  </a:lnTo>
                  <a:lnTo>
                    <a:pt x="19200" y="7591"/>
                  </a:lnTo>
                  <a:lnTo>
                    <a:pt x="19200" y="6948"/>
                  </a:lnTo>
                  <a:lnTo>
                    <a:pt x="14881" y="6948"/>
                  </a:lnTo>
                  <a:lnTo>
                    <a:pt x="14881" y="0"/>
                  </a:lnTo>
                  <a:lnTo>
                    <a:pt x="14239"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userDrawn="1">
            <p:ph type="ctrTitle" hasCustomPrompt="1"/>
          </p:nvPr>
        </p:nvSpPr>
        <p:spPr>
          <a:xfrm>
            <a:off x="457200" y="457200"/>
            <a:ext cx="5394326" cy="1646238"/>
          </a:xfrm>
        </p:spPr>
        <p:txBody>
          <a:bodyPr anchor="b" anchorCtr="0">
            <a:normAutofit/>
          </a:bodyPr>
          <a:lstStyle>
            <a:lvl1pPr algn="l">
              <a:lnSpc>
                <a:spcPct val="85000"/>
              </a:lnSpc>
              <a:defRPr sz="3600">
                <a:solidFill>
                  <a:schemeClr val="tx1"/>
                </a:solidFill>
              </a:defRPr>
            </a:lvl1pPr>
          </a:lstStyle>
          <a:p>
            <a:r>
              <a:rPr lang="en-US" dirty="0"/>
              <a:t>[Presentation title]</a:t>
            </a:r>
            <a:endParaRPr lang="en-GB" dirty="0"/>
          </a:p>
        </p:txBody>
      </p:sp>
      <p:sp>
        <p:nvSpPr>
          <p:cNvPr id="11" name="Subtitle 2">
            <a:extLst>
              <a:ext uri="{FF2B5EF4-FFF2-40B4-BE49-F238E27FC236}">
                <a16:creationId xmlns:a16="http://schemas.microsoft.com/office/drawing/2014/main" id="{F7F3AFDA-915F-FC42-B1AF-CA3287662497}"/>
              </a:ext>
            </a:extLst>
          </p:cNvPr>
          <p:cNvSpPr>
            <a:spLocks noGrp="1"/>
          </p:cNvSpPr>
          <p:nvPr>
            <p:ph type="subTitle" idx="1" hasCustomPrompt="1"/>
          </p:nvPr>
        </p:nvSpPr>
        <p:spPr>
          <a:xfrm>
            <a:off x="457200" y="3712464"/>
            <a:ext cx="3980260" cy="594360"/>
          </a:xfrm>
        </p:spPr>
        <p:txBody>
          <a:bodyPr anchor="ctr" anchorCtr="0"/>
          <a:lstStyle>
            <a:lvl1pPr marL="0" indent="0" algn="l">
              <a:lnSpc>
                <a:spcPct val="100000"/>
              </a:lnSpc>
              <a:spcBef>
                <a:spcPts val="0"/>
              </a:spcBef>
              <a:spcAft>
                <a:spcPts val="0"/>
              </a:spcAft>
              <a:buNone/>
              <a:defRPr sz="1400" b="0">
                <a:solidFill>
                  <a:schemeClr val="tx1"/>
                </a:solidFill>
              </a:defRPr>
            </a:lvl1pPr>
            <a:lvl2pPr marL="0" indent="0" algn="l">
              <a:lnSpc>
                <a:spcPct val="100000"/>
              </a:lnSpc>
              <a:spcBef>
                <a:spcPts val="0"/>
              </a:spcBef>
              <a:spcAft>
                <a:spcPts val="0"/>
              </a:spcAft>
              <a:buNone/>
              <a:defRPr sz="1400">
                <a:solidFill>
                  <a:schemeClr val="tx1"/>
                </a:solidFill>
              </a:defRPr>
            </a:lvl2pPr>
            <a:lvl3pPr marL="0" indent="0" algn="l">
              <a:lnSpc>
                <a:spcPct val="100000"/>
              </a:lnSpc>
              <a:spcBef>
                <a:spcPts val="0"/>
              </a:spcBef>
              <a:spcAft>
                <a:spcPts val="0"/>
              </a:spcAft>
              <a:buNone/>
              <a:defRPr sz="1400">
                <a:solidFill>
                  <a:schemeClr val="tx1"/>
                </a:solidFill>
              </a:defRPr>
            </a:lvl3pPr>
            <a:lvl4pPr marL="0" indent="0" algn="l">
              <a:lnSpc>
                <a:spcPct val="100000"/>
              </a:lnSpc>
              <a:spcBef>
                <a:spcPts val="0"/>
              </a:spcBef>
              <a:spcAft>
                <a:spcPts val="0"/>
              </a:spcAft>
              <a:buNone/>
              <a:defRPr sz="1400">
                <a:solidFill>
                  <a:schemeClr val="tx1"/>
                </a:solidFill>
              </a:defRPr>
            </a:lvl4pPr>
            <a:lvl5pPr marL="0" indent="0" algn="l">
              <a:lnSpc>
                <a:spcPct val="100000"/>
              </a:lnSpc>
              <a:spcBef>
                <a:spcPts val="0"/>
              </a:spcBef>
              <a:spcAft>
                <a:spcPts val="0"/>
              </a:spcAft>
              <a:buNone/>
              <a:defRPr sz="1400">
                <a:solidFill>
                  <a:schemeClr val="tx1"/>
                </a:solidFill>
              </a:defRPr>
            </a:lvl5pPr>
            <a:lvl6pPr marL="0" indent="0" algn="l">
              <a:lnSpc>
                <a:spcPct val="100000"/>
              </a:lnSpc>
              <a:spcBef>
                <a:spcPts val="0"/>
              </a:spcBef>
              <a:spcAft>
                <a:spcPts val="0"/>
              </a:spcAft>
              <a:buNone/>
              <a:defRPr sz="1400">
                <a:solidFill>
                  <a:schemeClr val="tx1"/>
                </a:solidFill>
              </a:defRPr>
            </a:lvl6pPr>
            <a:lvl7pPr marL="0" indent="0" algn="l">
              <a:lnSpc>
                <a:spcPct val="100000"/>
              </a:lnSpc>
              <a:spcBef>
                <a:spcPts val="0"/>
              </a:spcBef>
              <a:spcAft>
                <a:spcPts val="0"/>
              </a:spcAft>
              <a:buNone/>
              <a:defRPr sz="1400">
                <a:solidFill>
                  <a:schemeClr val="tx1"/>
                </a:solidFill>
              </a:defRPr>
            </a:lvl7pPr>
            <a:lvl8pPr marL="0" indent="0" algn="l">
              <a:lnSpc>
                <a:spcPct val="100000"/>
              </a:lnSpc>
              <a:spcBef>
                <a:spcPts val="0"/>
              </a:spcBef>
              <a:spcAft>
                <a:spcPts val="0"/>
              </a:spcAft>
              <a:buNone/>
              <a:defRPr sz="1400">
                <a:solidFill>
                  <a:schemeClr val="tx1"/>
                </a:solidFill>
              </a:defRPr>
            </a:lvl8pPr>
            <a:lvl9pPr marL="0" indent="0" algn="l">
              <a:lnSpc>
                <a:spcPct val="100000"/>
              </a:lnSpc>
              <a:spcBef>
                <a:spcPts val="0"/>
              </a:spcBef>
              <a:spcAft>
                <a:spcPts val="0"/>
              </a:spcAft>
              <a:buNone/>
              <a:defRPr sz="1400">
                <a:solidFill>
                  <a:schemeClr val="tx1"/>
                </a:solidFill>
              </a:defRPr>
            </a:lvl9pPr>
          </a:lstStyle>
          <a:p>
            <a:r>
              <a:rPr lang="en-US" dirty="0"/>
              <a:t>[Presentation subtitle]</a:t>
            </a:r>
          </a:p>
        </p:txBody>
      </p:sp>
    </p:spTree>
    <p:extLst>
      <p:ext uri="{BB962C8B-B14F-4D97-AF65-F5344CB8AC3E}">
        <p14:creationId xmlns:p14="http://schemas.microsoft.com/office/powerpoint/2010/main" val="2803711686"/>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1371600"/>
          </a:xfrm>
          <a:prstGeom prst="rect">
            <a:avLst/>
          </a:prstGeom>
        </p:spPr>
        <p:txBody>
          <a:bodyPr vert="horz" lIns="0" tIns="0" rIns="0" bIns="0" rtlCol="0" anchor="t" anchorCtr="0">
            <a:normAutofit/>
          </a:bodyPr>
          <a:lstStyle/>
          <a:p>
            <a:r>
              <a:rPr lang="en-US" dirty="0"/>
              <a:t>[Slide title]</a:t>
            </a:r>
            <a:endParaRPr lang="en-GB" dirty="0"/>
          </a:p>
        </p:txBody>
      </p:sp>
      <p:sp>
        <p:nvSpPr>
          <p:cNvPr id="3" name="Text Placeholder 2"/>
          <p:cNvSpPr>
            <a:spLocks noGrp="1"/>
          </p:cNvSpPr>
          <p:nvPr>
            <p:ph type="body" idx="1"/>
          </p:nvPr>
        </p:nvSpPr>
        <p:spPr>
          <a:xfrm>
            <a:off x="457200" y="2103120"/>
            <a:ext cx="8229600" cy="406908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p:cNvSpPr>
          <p:nvPr>
            <p:ph type="sldNum" sz="quarter" idx="4"/>
          </p:nvPr>
        </p:nvSpPr>
        <p:spPr>
          <a:xfrm>
            <a:off x="7406640" y="6492240"/>
            <a:ext cx="1280160" cy="137160"/>
          </a:xfrm>
          <a:prstGeom prst="rect">
            <a:avLst/>
          </a:prstGeom>
        </p:spPr>
        <p:txBody>
          <a:bodyPr vert="horz" lIns="0" tIns="0" rIns="0" bIns="0" rtlCol="0" anchor="b" anchorCtr="0">
            <a:noAutofit/>
          </a:bodyPr>
          <a:lstStyle>
            <a:lvl1pPr algn="r">
              <a:defRPr sz="700">
                <a:solidFill>
                  <a:schemeClr val="tx1"/>
                </a:solidFill>
              </a:defRPr>
            </a:lvl1pPr>
          </a:lstStyle>
          <a:p>
            <a:fld id="{7870704B-CE94-48CC-AF30-84932A1262A7}" type="slidenum">
              <a:rPr lang="en-GB" smtClean="0"/>
              <a:pPr/>
              <a:t>‹#›</a:t>
            </a:fld>
            <a:endParaRPr lang="en-GB" dirty="0"/>
          </a:p>
        </p:txBody>
      </p:sp>
      <p:sp>
        <p:nvSpPr>
          <p:cNvPr id="8" name="TextBox 7"/>
          <p:cNvSpPr txBox="1"/>
          <p:nvPr/>
        </p:nvSpPr>
        <p:spPr>
          <a:xfrm>
            <a:off x="455294" y="6492240"/>
            <a:ext cx="3981767" cy="137160"/>
          </a:xfrm>
          <a:prstGeom prst="rect">
            <a:avLst/>
          </a:prstGeom>
          <a:noFill/>
        </p:spPr>
        <p:txBody>
          <a:bodyPr wrap="square" lIns="0" tIns="0" rIns="0" bIns="0" rtlCol="0" anchor="b" anchorCtr="0">
            <a:noAutofit/>
          </a:bodyPr>
          <a:lstStyle/>
          <a:p>
            <a:pPr algn="l"/>
            <a:r>
              <a:rPr lang="en-GB" sz="700" b="0" dirty="0">
                <a:solidFill>
                  <a:schemeClr val="tx1"/>
                </a:solidFill>
              </a:rPr>
              <a:t>PwC</a:t>
            </a:r>
          </a:p>
        </p:txBody>
      </p:sp>
      <p:sp>
        <p:nvSpPr>
          <p:cNvPr id="4" name="Date Placeholder 3">
            <a:extLst>
              <a:ext uri="{FF2B5EF4-FFF2-40B4-BE49-F238E27FC236}">
                <a16:creationId xmlns:a16="http://schemas.microsoft.com/office/drawing/2014/main" id="{55158F98-AF1E-C648-AE74-B11A94583DE3}"/>
              </a:ext>
            </a:extLst>
          </p:cNvPr>
          <p:cNvSpPr>
            <a:spLocks noGrp="1"/>
          </p:cNvSpPr>
          <p:nvPr>
            <p:ph type="dt" sz="half" idx="2"/>
          </p:nvPr>
        </p:nvSpPr>
        <p:spPr>
          <a:xfrm>
            <a:off x="7406640" y="6355080"/>
            <a:ext cx="1280160" cy="137160"/>
          </a:xfrm>
          <a:prstGeom prst="rect">
            <a:avLst/>
          </a:prstGeom>
        </p:spPr>
        <p:txBody>
          <a:bodyPr vert="horz" lIns="0" tIns="0" rIns="0" bIns="0" rtlCol="0" anchor="b" anchorCtr="0"/>
          <a:lstStyle>
            <a:lvl1pPr algn="r">
              <a:defRPr sz="700">
                <a:solidFill>
                  <a:schemeClr val="tx1"/>
                </a:solidFill>
              </a:defRPr>
            </a:lvl1pPr>
          </a:lstStyle>
          <a:p>
            <a:r>
              <a:rPr lang="en-US"/>
              <a:t>Date</a:t>
            </a:r>
            <a:endParaRPr lang="en-US" dirty="0"/>
          </a:p>
        </p:txBody>
      </p:sp>
      <p:sp>
        <p:nvSpPr>
          <p:cNvPr id="5" name="Footer Placeholder 4">
            <a:extLst>
              <a:ext uri="{FF2B5EF4-FFF2-40B4-BE49-F238E27FC236}">
                <a16:creationId xmlns:a16="http://schemas.microsoft.com/office/drawing/2014/main" id="{D82E5D4D-6A38-E34C-9CBB-DD4D3E046C02}"/>
              </a:ext>
            </a:extLst>
          </p:cNvPr>
          <p:cNvSpPr>
            <a:spLocks noGrp="1"/>
          </p:cNvSpPr>
          <p:nvPr>
            <p:ph type="ftr" sz="quarter" idx="3"/>
          </p:nvPr>
        </p:nvSpPr>
        <p:spPr>
          <a:xfrm>
            <a:off x="455295" y="6355080"/>
            <a:ext cx="3981768" cy="137160"/>
          </a:xfrm>
          <a:prstGeom prst="rect">
            <a:avLst/>
          </a:prstGeom>
        </p:spPr>
        <p:txBody>
          <a:bodyPr vert="horz" lIns="0" tIns="0" rIns="0" bIns="0" rtlCol="0" anchor="b" anchorCtr="0"/>
          <a:lstStyle>
            <a:lvl1pPr algn="ctr">
              <a:defRPr sz="700">
                <a:solidFill>
                  <a:schemeClr val="tx1"/>
                </a:solidFill>
              </a:defRPr>
            </a:lvl1pPr>
          </a:lstStyle>
          <a:p>
            <a:pPr algn="l"/>
            <a:r>
              <a:rPr lang="en-US" dirty="0"/>
              <a:t>Presentation Title</a:t>
            </a:r>
          </a:p>
        </p:txBody>
      </p:sp>
    </p:spTree>
    <p:extLst>
      <p:ext uri="{BB962C8B-B14F-4D97-AF65-F5344CB8AC3E}">
        <p14:creationId xmlns:p14="http://schemas.microsoft.com/office/powerpoint/2010/main" val="3011101579"/>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 id="2147483739" r:id="rId16"/>
    <p:sldLayoutId id="2147483740" r:id="rId17"/>
    <p:sldLayoutId id="2147483741" r:id="rId18"/>
    <p:sldLayoutId id="2147483743" r:id="rId19"/>
    <p:sldLayoutId id="2147483744" r:id="rId20"/>
    <p:sldLayoutId id="2147483745" r:id="rId21"/>
    <p:sldLayoutId id="2147483746" r:id="rId22"/>
    <p:sldLayoutId id="2147483747" r:id="rId23"/>
    <p:sldLayoutId id="2147483748" r:id="rId24"/>
    <p:sldLayoutId id="2147483749" r:id="rId25"/>
    <p:sldLayoutId id="2147483750" r:id="rId26"/>
    <p:sldLayoutId id="2147483751" r:id="rId27"/>
    <p:sldLayoutId id="2147483752" r:id="rId28"/>
    <p:sldLayoutId id="2147483753" r:id="rId29"/>
    <p:sldLayoutId id="2147483755" r:id="rId30"/>
    <p:sldLayoutId id="2147483756" r:id="rId31"/>
    <p:sldLayoutId id="2147483757" r:id="rId32"/>
    <p:sldLayoutId id="2147483758" r:id="rId33"/>
    <p:sldLayoutId id="2147483759" r:id="rId34"/>
    <p:sldLayoutId id="2147483760" r:id="rId35"/>
    <p:sldLayoutId id="2147483761" r:id="rId36"/>
    <p:sldLayoutId id="2147483762" r:id="rId37"/>
    <p:sldLayoutId id="2147483763" r:id="rId38"/>
    <p:sldLayoutId id="2147483764" r:id="rId39"/>
    <p:sldLayoutId id="2147483765" r:id="rId40"/>
    <p:sldLayoutId id="2147483766" r:id="rId41"/>
    <p:sldLayoutId id="2147483767" r:id="rId42"/>
    <p:sldLayoutId id="2147483768" r:id="rId43"/>
    <p:sldLayoutId id="2147483769" r:id="rId44"/>
    <p:sldLayoutId id="2147483770" r:id="rId45"/>
    <p:sldLayoutId id="2147483771" r:id="rId46"/>
    <p:sldLayoutId id="2147483772" r:id="rId47"/>
    <p:sldLayoutId id="2147483773" r:id="rId48"/>
    <p:sldLayoutId id="2147483774" r:id="rId49"/>
    <p:sldLayoutId id="2147483775" r:id="rId50"/>
    <p:sldLayoutId id="2147483776" r:id="rId51"/>
    <p:sldLayoutId id="2147483777" r:id="rId52"/>
    <p:sldLayoutId id="2147483778" r:id="rId53"/>
    <p:sldLayoutId id="2147483779" r:id="rId54"/>
    <p:sldLayoutId id="2147483780" r:id="rId55"/>
    <p:sldLayoutId id="2147483781" r:id="rId56"/>
    <p:sldLayoutId id="2147483782" r:id="rId57"/>
    <p:sldLayoutId id="2147483783" r:id="rId58"/>
    <p:sldLayoutId id="2147483784" r:id="rId59"/>
    <p:sldLayoutId id="2147483785" r:id="rId60"/>
    <p:sldLayoutId id="2147483786" r:id="rId61"/>
    <p:sldLayoutId id="2147483787" r:id="rId62"/>
    <p:sldLayoutId id="2147483788" r:id="rId63"/>
    <p:sldLayoutId id="2147483789" r:id="rId64"/>
  </p:sldLayoutIdLst>
  <p:hf hdr="0"/>
  <p:txStyles>
    <p:titleStyle>
      <a:lvl1pPr algn="l" defTabSz="685800" rtl="0" eaLnBrk="1" latinLnBrk="0" hangingPunct="1">
        <a:lnSpc>
          <a:spcPct val="85000"/>
        </a:lnSpc>
        <a:spcBef>
          <a:spcPct val="0"/>
        </a:spcBef>
        <a:buNone/>
        <a:defRPr sz="2800" kern="1200">
          <a:solidFill>
            <a:schemeClr val="tx1"/>
          </a:solidFill>
          <a:latin typeface="+mj-lt"/>
          <a:ea typeface="+mj-ea"/>
          <a:cs typeface="+mj-cs"/>
        </a:defRPr>
      </a:lvl1pPr>
    </p:titleStyle>
    <p:bodyStyle>
      <a:lvl1pPr marL="0" indent="0" algn="l" defTabSz="685800" rtl="0" eaLnBrk="1" latinLnBrk="0" hangingPunct="1">
        <a:lnSpc>
          <a:spcPct val="100000"/>
        </a:lnSpc>
        <a:spcBef>
          <a:spcPts val="0"/>
        </a:spcBef>
        <a:spcAft>
          <a:spcPts val="1200"/>
        </a:spcAft>
        <a:buFont typeface="Arial" panose="020B0604020202020204" pitchFamily="34" charset="0"/>
        <a:buNone/>
        <a:defRPr sz="1600" b="1" kern="1200">
          <a:solidFill>
            <a:schemeClr val="accent1"/>
          </a:solidFill>
          <a:latin typeface="+mn-lt"/>
          <a:ea typeface="+mn-ea"/>
          <a:cs typeface="+mn-cs"/>
        </a:defRPr>
      </a:lvl1pPr>
      <a:lvl2pPr marL="0" indent="0" algn="l" defTabSz="685800" rtl="0" eaLnBrk="1" latinLnBrk="0" hangingPunct="1">
        <a:lnSpc>
          <a:spcPct val="100000"/>
        </a:lnSpc>
        <a:spcBef>
          <a:spcPts val="0"/>
        </a:spcBef>
        <a:spcAft>
          <a:spcPts val="600"/>
        </a:spcAft>
        <a:buFont typeface="Arial" panose="020B0604020202020204" pitchFamily="34" charset="0"/>
        <a:buNone/>
        <a:defRPr sz="1400" kern="1200">
          <a:solidFill>
            <a:schemeClr val="tx1"/>
          </a:solidFill>
          <a:latin typeface="+mn-lt"/>
          <a:ea typeface="+mn-ea"/>
          <a:cs typeface="+mn-cs"/>
        </a:defRPr>
      </a:lvl2pPr>
      <a:lvl3pPr marL="182880" indent="-182880" algn="l" defTabSz="6858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3pPr>
      <a:lvl4pPr marL="365760" indent="-182880" algn="l" defTabSz="6858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4pPr>
      <a:lvl5pPr marL="548640" indent="-182880" algn="l" defTabSz="6858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5pPr>
      <a:lvl6pPr marL="731520" indent="-182880" algn="l" defTabSz="6858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6pPr>
      <a:lvl7pPr marL="914400" indent="-182880" algn="l" defTabSz="6858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7pPr>
      <a:lvl8pPr marL="1097280" indent="-182880" algn="l" defTabSz="6858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8pPr>
      <a:lvl9pPr marL="1280160" indent="-182880" algn="l" defTabSz="6858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2880" userDrawn="1">
          <p15:clr>
            <a:srgbClr val="F26B43"/>
          </p15:clr>
        </p15:guide>
        <p15:guide id="1" pos="288" userDrawn="1">
          <p15:clr>
            <a:srgbClr val="F26B43"/>
          </p15:clr>
        </p15:guide>
        <p15:guide id="2" pos="5472" userDrawn="1">
          <p15:clr>
            <a:srgbClr val="F26B43"/>
          </p15:clr>
        </p15:guide>
        <p15:guide id="3" pos="2965" userDrawn="1">
          <p15:clr>
            <a:srgbClr val="F26B43"/>
          </p15:clr>
        </p15:guide>
        <p15:guide id="4" pos="2795" userDrawn="1">
          <p15:clr>
            <a:srgbClr val="F26B43"/>
          </p15:clr>
        </p15:guide>
        <p15:guide id="5" orient="horz" pos="3888" userDrawn="1">
          <p15:clr>
            <a:srgbClr val="F26B43"/>
          </p15:clr>
        </p15:guide>
        <p15:guide id="6" pos="2074" userDrawn="1">
          <p15:clr>
            <a:srgbClr val="F26B43"/>
          </p15:clr>
        </p15:guide>
        <p15:guide id="7" pos="1901" userDrawn="1">
          <p15:clr>
            <a:srgbClr val="F26B43"/>
          </p15:clr>
        </p15:guide>
        <p15:guide id="8" pos="3686" userDrawn="1">
          <p15:clr>
            <a:srgbClr val="F26B43"/>
          </p15:clr>
        </p15:guide>
        <p15:guide id="9" pos="3859" userDrawn="1">
          <p15:clr>
            <a:srgbClr val="F26B43"/>
          </p15:clr>
        </p15:guide>
        <p15:guide id="10" orient="horz" pos="2160" userDrawn="1">
          <p15:clr>
            <a:srgbClr val="F26B43"/>
          </p15:clr>
        </p15:guide>
        <p15:guide id="11" orient="horz" pos="1325" userDrawn="1">
          <p15:clr>
            <a:srgbClr val="F26B43"/>
          </p15:clr>
        </p15:guide>
        <p15:guide id="12" orient="horz" pos="1152" userDrawn="1">
          <p15:clr>
            <a:srgbClr val="F26B43"/>
          </p15:clr>
        </p15:guide>
        <p15:guide id="13" orient="horz" pos="28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0"/>
            <a:ext cx="5394325" cy="2514601"/>
          </a:xfrm>
        </p:spPr>
        <p:txBody>
          <a:bodyPr/>
          <a:lstStyle/>
          <a:p>
            <a:r>
              <a:rPr lang="en-GB" dirty="0"/>
              <a:t>How to prepare for  M&amp;A processes</a:t>
            </a:r>
          </a:p>
        </p:txBody>
      </p:sp>
      <p:sp>
        <p:nvSpPr>
          <p:cNvPr id="3" name="Subtitle 2"/>
          <p:cNvSpPr>
            <a:spLocks noGrp="1"/>
          </p:cNvSpPr>
          <p:nvPr>
            <p:ph type="subTitle" idx="1"/>
          </p:nvPr>
        </p:nvSpPr>
        <p:spPr>
          <a:xfrm>
            <a:off x="196862" y="3589021"/>
            <a:ext cx="5915000" cy="594360"/>
          </a:xfrm>
        </p:spPr>
        <p:txBody>
          <a:bodyPr/>
          <a:lstStyle/>
          <a:p>
            <a:r>
              <a:rPr lang="en-GB" sz="1800" dirty="0"/>
              <a:t>Presentation by </a:t>
            </a:r>
            <a:r>
              <a:rPr lang="en-GB" sz="1800" b="1" dirty="0"/>
              <a:t>Hugh Owen</a:t>
            </a:r>
          </a:p>
          <a:p>
            <a:r>
              <a:rPr lang="en-GB" sz="1800" b="1" dirty="0"/>
              <a:t>21</a:t>
            </a:r>
            <a:r>
              <a:rPr lang="en-GB" sz="1800" b="1" baseline="30000" dirty="0"/>
              <a:t>st</a:t>
            </a:r>
            <a:r>
              <a:rPr lang="en-GB" sz="1800" b="1" dirty="0"/>
              <a:t> Annual Conference: Macedonian Stock Exchange</a:t>
            </a:r>
          </a:p>
          <a:p>
            <a:r>
              <a:rPr lang="en-GB" sz="1800" dirty="0"/>
              <a:t>23 September 2022</a:t>
            </a:r>
          </a:p>
        </p:txBody>
      </p:sp>
    </p:spTree>
    <p:extLst>
      <p:ext uri="{BB962C8B-B14F-4D97-AF65-F5344CB8AC3E}">
        <p14:creationId xmlns:p14="http://schemas.microsoft.com/office/powerpoint/2010/main" val="8171976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86039" y="2412915"/>
            <a:ext cx="2295261" cy="2560319"/>
          </a:xfrm>
        </p:spPr>
        <p:txBody>
          <a:bodyPr/>
          <a:lstStyle/>
          <a:p>
            <a:pPr marL="285750" lvl="1" indent="-285750">
              <a:buFont typeface="Arial" panose="020B0604020202020204" pitchFamily="34" charset="0"/>
              <a:buChar char="•"/>
            </a:pPr>
            <a:r>
              <a:rPr lang="en-GB" sz="1600" dirty="0"/>
              <a:t>Pricing – Locked Box / Completion Balance Sheet / Earn-out?</a:t>
            </a:r>
          </a:p>
          <a:p>
            <a:pPr marL="285750" lvl="1" indent="-285750">
              <a:buFont typeface="Arial" panose="020B0604020202020204" pitchFamily="34" charset="0"/>
              <a:buChar char="•"/>
            </a:pPr>
            <a:r>
              <a:rPr lang="en-GB" sz="1600" dirty="0"/>
              <a:t>Change of control – customers/suppliers</a:t>
            </a:r>
          </a:p>
          <a:p>
            <a:pPr marL="285750" lvl="1" indent="-285750">
              <a:buFont typeface="Arial" panose="020B0604020202020204" pitchFamily="34" charset="0"/>
              <a:buChar char="•"/>
            </a:pPr>
            <a:r>
              <a:rPr lang="en-GB" sz="1600" dirty="0"/>
              <a:t>Key contracts expiring?</a:t>
            </a:r>
          </a:p>
          <a:p>
            <a:pPr marL="285750" lvl="1" indent="-285750">
              <a:buFont typeface="Arial" panose="020B0604020202020204" pitchFamily="34" charset="0"/>
              <a:buChar char="•"/>
            </a:pPr>
            <a:r>
              <a:rPr lang="en-GB" sz="1600" dirty="0"/>
              <a:t>Unwind or continuation of related party contracts /guarantees?</a:t>
            </a:r>
          </a:p>
          <a:p>
            <a:pPr marL="285750" lvl="1" indent="-285750">
              <a:buFont typeface="Arial" panose="020B0604020202020204" pitchFamily="34" charset="0"/>
              <a:buChar char="•"/>
            </a:pPr>
            <a:r>
              <a:rPr lang="en-GB" sz="1600" dirty="0"/>
              <a:t>TSA needed?</a:t>
            </a:r>
          </a:p>
        </p:txBody>
      </p:sp>
      <p:sp>
        <p:nvSpPr>
          <p:cNvPr id="9" name="Text Placeholder 8"/>
          <p:cNvSpPr>
            <a:spLocks noGrp="1"/>
          </p:cNvSpPr>
          <p:nvPr>
            <p:ph type="body" sz="quarter" idx="14"/>
          </p:nvPr>
        </p:nvSpPr>
        <p:spPr>
          <a:xfrm>
            <a:off x="755299" y="1295333"/>
            <a:ext cx="2026568" cy="1325562"/>
          </a:xfrm>
        </p:spPr>
        <p:txBody>
          <a:bodyPr/>
          <a:lstStyle/>
          <a:p>
            <a:r>
              <a:rPr lang="en-GB" sz="3000" dirty="0"/>
              <a:t>Commercial</a:t>
            </a:r>
          </a:p>
        </p:txBody>
      </p:sp>
      <p:sp>
        <p:nvSpPr>
          <p:cNvPr id="10" name="Text Placeholder 9"/>
          <p:cNvSpPr>
            <a:spLocks noGrp="1"/>
          </p:cNvSpPr>
          <p:nvPr>
            <p:ph type="body" sz="quarter" idx="15"/>
          </p:nvPr>
        </p:nvSpPr>
        <p:spPr>
          <a:xfrm>
            <a:off x="3610649" y="1298114"/>
            <a:ext cx="1809279" cy="1325562"/>
          </a:xfrm>
        </p:spPr>
        <p:txBody>
          <a:bodyPr/>
          <a:lstStyle/>
          <a:p>
            <a:r>
              <a:rPr lang="en-GB" sz="3000" dirty="0"/>
              <a:t>Structural</a:t>
            </a:r>
          </a:p>
        </p:txBody>
      </p:sp>
      <p:sp>
        <p:nvSpPr>
          <p:cNvPr id="11" name="Text Placeholder 10"/>
          <p:cNvSpPr>
            <a:spLocks noGrp="1"/>
          </p:cNvSpPr>
          <p:nvPr>
            <p:ph type="body" sz="quarter" idx="16"/>
          </p:nvPr>
        </p:nvSpPr>
        <p:spPr>
          <a:xfrm>
            <a:off x="6248710" y="1293752"/>
            <a:ext cx="1877380" cy="1325562"/>
          </a:xfrm>
        </p:spPr>
        <p:txBody>
          <a:bodyPr/>
          <a:lstStyle/>
          <a:p>
            <a:r>
              <a:rPr lang="en-GB" sz="3000" dirty="0"/>
              <a:t>Procedural</a:t>
            </a:r>
          </a:p>
        </p:txBody>
      </p:sp>
      <p:sp>
        <p:nvSpPr>
          <p:cNvPr id="4" name="Content Placeholder 3"/>
          <p:cNvSpPr>
            <a:spLocks noGrp="1"/>
          </p:cNvSpPr>
          <p:nvPr>
            <p:ph sz="half" idx="19"/>
          </p:nvPr>
        </p:nvSpPr>
        <p:spPr>
          <a:xfrm>
            <a:off x="3289149" y="2387742"/>
            <a:ext cx="2295828" cy="2560318"/>
          </a:xfrm>
        </p:spPr>
        <p:txBody>
          <a:bodyPr/>
          <a:lstStyle/>
          <a:p>
            <a:pPr marL="285750" lvl="1" indent="-285750">
              <a:buFont typeface="Arial" panose="020B0604020202020204" pitchFamily="34" charset="0"/>
              <a:buChar char="•"/>
            </a:pPr>
            <a:r>
              <a:rPr lang="en-GB" sz="1600" dirty="0"/>
              <a:t>Share sale / Business sale / Asset sale?</a:t>
            </a:r>
          </a:p>
          <a:p>
            <a:pPr marL="285750" lvl="1" indent="-285750">
              <a:buFont typeface="Arial" panose="020B0604020202020204" pitchFamily="34" charset="0"/>
              <a:buChar char="•"/>
            </a:pPr>
            <a:r>
              <a:rPr lang="en-GB" sz="1600" dirty="0"/>
              <a:t>Carve-outs?</a:t>
            </a:r>
          </a:p>
          <a:p>
            <a:pPr marL="285750" lvl="1" indent="-285750">
              <a:buFont typeface="Arial" panose="020B0604020202020204" pitchFamily="34" charset="0"/>
              <a:buChar char="•"/>
            </a:pPr>
            <a:r>
              <a:rPr lang="en-GB" sz="1600" dirty="0"/>
              <a:t>100% sale of shares / roll-over? Exit plan?</a:t>
            </a:r>
          </a:p>
          <a:p>
            <a:pPr marL="285750" lvl="1" indent="-285750">
              <a:buFont typeface="Arial" panose="020B0604020202020204" pitchFamily="34" charset="0"/>
              <a:buChar char="•"/>
            </a:pPr>
            <a:r>
              <a:rPr lang="en-GB" sz="1600" dirty="0"/>
              <a:t>Warranty &amp; Indemnity Insurance</a:t>
            </a:r>
          </a:p>
          <a:p>
            <a:pPr marL="285750" lvl="1" indent="-285750">
              <a:buFont typeface="Arial" panose="020B0604020202020204" pitchFamily="34" charset="0"/>
              <a:buChar char="•"/>
            </a:pPr>
            <a:r>
              <a:rPr lang="en-GB" sz="1600" dirty="0"/>
              <a:t>Escrow Agent</a:t>
            </a:r>
          </a:p>
          <a:p>
            <a:pPr marL="285750" lvl="1" indent="-285750">
              <a:buFont typeface="Arial" panose="020B0604020202020204" pitchFamily="34" charset="0"/>
              <a:buChar char="•"/>
            </a:pPr>
            <a:r>
              <a:rPr lang="en-GB" sz="1600" dirty="0"/>
              <a:t>In troubled times –vendor financing?</a:t>
            </a:r>
          </a:p>
          <a:p>
            <a:pPr marL="285750" lvl="1" indent="-285750">
              <a:buFont typeface="Arial" panose="020B0604020202020204" pitchFamily="34" charset="0"/>
              <a:buChar char="•"/>
            </a:pPr>
            <a:endParaRPr lang="en-GB" sz="1600" dirty="0"/>
          </a:p>
        </p:txBody>
      </p:sp>
      <p:sp>
        <p:nvSpPr>
          <p:cNvPr id="8" name="Content Placeholder 7"/>
          <p:cNvSpPr>
            <a:spLocks noGrp="1"/>
          </p:cNvSpPr>
          <p:nvPr>
            <p:ph sz="half" idx="20"/>
          </p:nvPr>
        </p:nvSpPr>
        <p:spPr>
          <a:xfrm>
            <a:off x="6078205" y="2346701"/>
            <a:ext cx="2295828" cy="2560319"/>
          </a:xfrm>
        </p:spPr>
        <p:txBody>
          <a:bodyPr/>
          <a:lstStyle/>
          <a:p>
            <a:pPr marL="285750" lvl="1" indent="-285750">
              <a:buFont typeface="Arial" panose="020B0604020202020204" pitchFamily="34" charset="0"/>
              <a:buChar char="•"/>
            </a:pPr>
            <a:r>
              <a:rPr lang="en-GB" sz="1600" dirty="0"/>
              <a:t>Auction or proprietary/exclusive?</a:t>
            </a:r>
          </a:p>
          <a:p>
            <a:pPr marL="285750" lvl="1" indent="-285750">
              <a:buFont typeface="Arial" panose="020B0604020202020204" pitchFamily="34" charset="0"/>
              <a:buChar char="•"/>
            </a:pPr>
            <a:r>
              <a:rPr lang="en-GB" sz="1600" dirty="0"/>
              <a:t>Horizon of buyers (regulatory, financing, best fit, reputation)</a:t>
            </a:r>
          </a:p>
          <a:p>
            <a:pPr marL="285750" lvl="1" indent="-285750">
              <a:buFont typeface="Arial" panose="020B0604020202020204" pitchFamily="34" charset="0"/>
              <a:buChar char="•"/>
            </a:pPr>
            <a:r>
              <a:rPr lang="en-GB" sz="1600" dirty="0"/>
              <a:t>Data room organisation/provider</a:t>
            </a:r>
          </a:p>
          <a:p>
            <a:pPr marL="285750" lvl="1" indent="-285750">
              <a:buFont typeface="Arial" panose="020B0604020202020204" pitchFamily="34" charset="0"/>
              <a:buChar char="•"/>
            </a:pPr>
            <a:r>
              <a:rPr lang="en-GB" sz="1600" dirty="0"/>
              <a:t>Engagement of advisors</a:t>
            </a:r>
          </a:p>
          <a:p>
            <a:pPr marL="285750" lvl="1" indent="-285750">
              <a:buFont typeface="Arial" panose="020B0604020202020204" pitchFamily="34" charset="0"/>
              <a:buChar char="•"/>
            </a:pPr>
            <a:r>
              <a:rPr lang="en-GB" sz="1600" dirty="0"/>
              <a:t>Transaction documentation</a:t>
            </a:r>
          </a:p>
        </p:txBody>
      </p:sp>
      <p:sp>
        <p:nvSpPr>
          <p:cNvPr id="2" name="Title 1"/>
          <p:cNvSpPr>
            <a:spLocks noGrp="1"/>
          </p:cNvSpPr>
          <p:nvPr>
            <p:ph type="title"/>
          </p:nvPr>
        </p:nvSpPr>
        <p:spPr>
          <a:xfrm>
            <a:off x="720461" y="457200"/>
            <a:ext cx="8229600" cy="1031481"/>
          </a:xfrm>
        </p:spPr>
        <p:txBody>
          <a:bodyPr>
            <a:normAutofit/>
          </a:bodyPr>
          <a:lstStyle/>
          <a:p>
            <a:r>
              <a:rPr lang="sv-SE" sz="4000" dirty="0"/>
              <a:t>Considerations</a:t>
            </a:r>
            <a:endParaRPr lang="en-GB" sz="4000" dirty="0"/>
          </a:p>
        </p:txBody>
      </p:sp>
      <p:sp>
        <p:nvSpPr>
          <p:cNvPr id="7" name="Date Placeholder 6">
            <a:extLst>
              <a:ext uri="{FF2B5EF4-FFF2-40B4-BE49-F238E27FC236}">
                <a16:creationId xmlns:a16="http://schemas.microsoft.com/office/drawing/2014/main" id="{6EB2D08F-8431-6741-9C8C-3DB9907A7C2C}"/>
              </a:ext>
            </a:extLst>
          </p:cNvPr>
          <p:cNvSpPr>
            <a:spLocks noGrp="1"/>
          </p:cNvSpPr>
          <p:nvPr>
            <p:ph type="dt" sz="half" idx="21"/>
          </p:nvPr>
        </p:nvSpPr>
        <p:spPr/>
        <p:txBody>
          <a:bodyPr/>
          <a:lstStyle/>
          <a:p>
            <a:r>
              <a:rPr lang="en-US" dirty="0"/>
              <a:t>23 September 2022</a:t>
            </a:r>
          </a:p>
        </p:txBody>
      </p:sp>
      <p:sp>
        <p:nvSpPr>
          <p:cNvPr id="13" name="Footer Placeholder 12">
            <a:extLst>
              <a:ext uri="{FF2B5EF4-FFF2-40B4-BE49-F238E27FC236}">
                <a16:creationId xmlns:a16="http://schemas.microsoft.com/office/drawing/2014/main" id="{B75934A2-36E0-7F47-9B88-A7E3E5B113F6}"/>
              </a:ext>
            </a:extLst>
          </p:cNvPr>
          <p:cNvSpPr>
            <a:spLocks noGrp="1"/>
          </p:cNvSpPr>
          <p:nvPr>
            <p:ph type="ftr" sz="quarter" idx="22"/>
          </p:nvPr>
        </p:nvSpPr>
        <p:spPr/>
        <p:txBody>
          <a:bodyPr/>
          <a:lstStyle/>
          <a:p>
            <a:pPr algn="l"/>
            <a:r>
              <a:rPr lang="en-US" dirty="0"/>
              <a:t>How to prepare for M&amp;A processes</a:t>
            </a:r>
          </a:p>
        </p:txBody>
      </p:sp>
      <p:sp>
        <p:nvSpPr>
          <p:cNvPr id="14" name="Slide Number Placeholder 13">
            <a:extLst>
              <a:ext uri="{FF2B5EF4-FFF2-40B4-BE49-F238E27FC236}">
                <a16:creationId xmlns:a16="http://schemas.microsoft.com/office/drawing/2014/main" id="{82946747-C2F5-0349-B217-544BD9B16C35}"/>
              </a:ext>
            </a:extLst>
          </p:cNvPr>
          <p:cNvSpPr>
            <a:spLocks noGrp="1"/>
          </p:cNvSpPr>
          <p:nvPr>
            <p:ph type="sldNum" sz="quarter" idx="18"/>
          </p:nvPr>
        </p:nvSpPr>
        <p:spPr/>
        <p:txBody>
          <a:bodyPr/>
          <a:lstStyle/>
          <a:p>
            <a:fld id="{7870704B-CE94-48CC-AF30-84932A1262A7}" type="slidenum">
              <a:rPr lang="en-GB" smtClean="0"/>
              <a:pPr/>
              <a:t>2</a:t>
            </a:fld>
            <a:endParaRPr lang="en-GB" dirty="0"/>
          </a:p>
        </p:txBody>
      </p:sp>
    </p:spTree>
    <p:extLst>
      <p:ext uri="{BB962C8B-B14F-4D97-AF65-F5344CB8AC3E}">
        <p14:creationId xmlns:p14="http://schemas.microsoft.com/office/powerpoint/2010/main" val="3334339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4704" y="3085812"/>
            <a:ext cx="2207578" cy="2695175"/>
          </a:xfrm>
        </p:spPr>
        <p:txBody>
          <a:bodyPr/>
          <a:lstStyle/>
          <a:p>
            <a:pPr marL="285750" lvl="1" indent="-285750">
              <a:buFont typeface="Arial" panose="020B0604020202020204" pitchFamily="34" charset="0"/>
              <a:buChar char="•"/>
            </a:pPr>
            <a:r>
              <a:rPr lang="en-GB" sz="1600" dirty="0"/>
              <a:t>Competition / merger filing</a:t>
            </a:r>
          </a:p>
          <a:p>
            <a:pPr marL="285750" lvl="1" indent="-285750">
              <a:buFont typeface="Arial" panose="020B0604020202020204" pitchFamily="34" charset="0"/>
              <a:buChar char="•"/>
            </a:pPr>
            <a:r>
              <a:rPr lang="en-GB" sz="1600" dirty="0"/>
              <a:t>Other regulatory approvals</a:t>
            </a:r>
          </a:p>
          <a:p>
            <a:pPr marL="285750" lvl="1" indent="-285750">
              <a:buFont typeface="Arial" panose="020B0604020202020204" pitchFamily="34" charset="0"/>
              <a:buChar char="•"/>
            </a:pPr>
            <a:r>
              <a:rPr lang="en-GB" sz="1600" dirty="0"/>
              <a:t>FDI review/approval</a:t>
            </a:r>
          </a:p>
          <a:p>
            <a:pPr marL="285750" lvl="1" indent="-285750">
              <a:buFont typeface="Arial" panose="020B0604020202020204" pitchFamily="34" charset="0"/>
              <a:buChar char="•"/>
            </a:pPr>
            <a:r>
              <a:rPr lang="en-GB" sz="1600" dirty="0"/>
              <a:t>Licences</a:t>
            </a:r>
          </a:p>
          <a:p>
            <a:pPr marL="285750" lvl="1" indent="-285750">
              <a:buFont typeface="Arial" panose="020B0604020202020204" pitchFamily="34" charset="0"/>
              <a:buChar char="•"/>
            </a:pPr>
            <a:endParaRPr lang="en-GB" sz="1600" dirty="0"/>
          </a:p>
        </p:txBody>
      </p:sp>
      <p:sp>
        <p:nvSpPr>
          <p:cNvPr id="9" name="Text Placeholder 8"/>
          <p:cNvSpPr>
            <a:spLocks noGrp="1"/>
          </p:cNvSpPr>
          <p:nvPr>
            <p:ph type="body" sz="quarter" idx="14"/>
          </p:nvPr>
        </p:nvSpPr>
        <p:spPr>
          <a:xfrm>
            <a:off x="757591" y="1760250"/>
            <a:ext cx="2026568" cy="1325562"/>
          </a:xfrm>
        </p:spPr>
        <p:txBody>
          <a:bodyPr/>
          <a:lstStyle/>
          <a:p>
            <a:r>
              <a:rPr lang="en-GB" sz="3000" dirty="0"/>
              <a:t>Regulatory</a:t>
            </a:r>
          </a:p>
        </p:txBody>
      </p:sp>
      <p:sp>
        <p:nvSpPr>
          <p:cNvPr id="10" name="Text Placeholder 9"/>
          <p:cNvSpPr>
            <a:spLocks noGrp="1"/>
          </p:cNvSpPr>
          <p:nvPr>
            <p:ph type="body" sz="quarter" idx="15"/>
          </p:nvPr>
        </p:nvSpPr>
        <p:spPr>
          <a:xfrm>
            <a:off x="3668016" y="1770107"/>
            <a:ext cx="1809279" cy="1325562"/>
          </a:xfrm>
        </p:spPr>
        <p:txBody>
          <a:bodyPr/>
          <a:lstStyle/>
          <a:p>
            <a:r>
              <a:rPr lang="en-GB" sz="3000" dirty="0"/>
              <a:t>Tax</a:t>
            </a:r>
          </a:p>
        </p:txBody>
      </p:sp>
      <p:sp>
        <p:nvSpPr>
          <p:cNvPr id="11" name="Text Placeholder 10"/>
          <p:cNvSpPr>
            <a:spLocks noGrp="1"/>
          </p:cNvSpPr>
          <p:nvPr>
            <p:ph type="body" sz="quarter" idx="16"/>
          </p:nvPr>
        </p:nvSpPr>
        <p:spPr>
          <a:xfrm>
            <a:off x="6090750" y="1710645"/>
            <a:ext cx="1877380" cy="1325562"/>
          </a:xfrm>
        </p:spPr>
        <p:txBody>
          <a:bodyPr/>
          <a:lstStyle/>
          <a:p>
            <a:r>
              <a:rPr lang="en-US" sz="3000" dirty="0"/>
              <a:t>Legal</a:t>
            </a:r>
            <a:endParaRPr lang="en-GB" sz="3000" dirty="0"/>
          </a:p>
        </p:txBody>
      </p:sp>
      <p:sp>
        <p:nvSpPr>
          <p:cNvPr id="4" name="Content Placeholder 3"/>
          <p:cNvSpPr>
            <a:spLocks noGrp="1"/>
          </p:cNvSpPr>
          <p:nvPr>
            <p:ph sz="half" idx="19"/>
          </p:nvPr>
        </p:nvSpPr>
        <p:spPr>
          <a:xfrm>
            <a:off x="3072318" y="3070884"/>
            <a:ext cx="2326387" cy="2635210"/>
          </a:xfrm>
        </p:spPr>
        <p:txBody>
          <a:bodyPr/>
          <a:lstStyle/>
          <a:p>
            <a:pPr marL="285750" lvl="1" indent="-285750">
              <a:buFont typeface="Arial" panose="020B0604020202020204" pitchFamily="34" charset="0"/>
              <a:buChar char="•"/>
            </a:pPr>
            <a:r>
              <a:rPr lang="en-US" sz="1600" dirty="0"/>
              <a:t>Tax returns</a:t>
            </a:r>
          </a:p>
          <a:p>
            <a:pPr marL="285750" lvl="1" indent="-285750">
              <a:buFont typeface="Arial" panose="020B0604020202020204" pitchFamily="34" charset="0"/>
              <a:buChar char="•"/>
            </a:pPr>
            <a:r>
              <a:rPr lang="en-US" sz="1600" dirty="0"/>
              <a:t>Transfer pricing documentation</a:t>
            </a:r>
          </a:p>
          <a:p>
            <a:pPr marL="285750" lvl="1" indent="-285750">
              <a:buFont typeface="Arial" panose="020B0604020202020204" pitchFamily="34" charset="0"/>
              <a:buChar char="•"/>
            </a:pPr>
            <a:r>
              <a:rPr lang="en-US" sz="1600" dirty="0"/>
              <a:t>VAT</a:t>
            </a:r>
            <a:endParaRPr lang="en-GB" sz="1600" dirty="0"/>
          </a:p>
        </p:txBody>
      </p:sp>
      <p:sp>
        <p:nvSpPr>
          <p:cNvPr id="8" name="Content Placeholder 7"/>
          <p:cNvSpPr>
            <a:spLocks noGrp="1"/>
          </p:cNvSpPr>
          <p:nvPr>
            <p:ph sz="half" idx="20"/>
          </p:nvPr>
        </p:nvSpPr>
        <p:spPr>
          <a:xfrm>
            <a:off x="5829571" y="3070681"/>
            <a:ext cx="2326387" cy="2635211"/>
          </a:xfrm>
        </p:spPr>
        <p:txBody>
          <a:bodyPr/>
          <a:lstStyle/>
          <a:p>
            <a:pPr marL="285750" lvl="1" indent="-285750">
              <a:buFont typeface="Arial" panose="020B0604020202020204" pitchFamily="34" charset="0"/>
              <a:buChar char="•"/>
            </a:pPr>
            <a:r>
              <a:rPr lang="en-US" sz="1600" dirty="0"/>
              <a:t>‘Projection’ of warranty/disclosure exercise</a:t>
            </a:r>
          </a:p>
          <a:p>
            <a:pPr marL="285750" lvl="1" indent="-285750">
              <a:buFont typeface="Arial" panose="020B0604020202020204" pitchFamily="34" charset="0"/>
              <a:buChar char="•"/>
            </a:pPr>
            <a:r>
              <a:rPr lang="en-US" sz="1600" dirty="0"/>
              <a:t>Corporate governance</a:t>
            </a:r>
          </a:p>
          <a:p>
            <a:pPr marL="285750" lvl="1" indent="-285750">
              <a:buFont typeface="Arial" panose="020B0604020202020204" pitchFamily="34" charset="0"/>
              <a:buChar char="•"/>
            </a:pPr>
            <a:r>
              <a:rPr lang="en-US" sz="1600" dirty="0"/>
              <a:t>Data protection</a:t>
            </a:r>
          </a:p>
          <a:p>
            <a:pPr marL="285750" lvl="1" indent="-285750">
              <a:buFont typeface="Arial" panose="020B0604020202020204" pitchFamily="34" charset="0"/>
              <a:buChar char="•"/>
            </a:pPr>
            <a:r>
              <a:rPr lang="en-GB" sz="1600" dirty="0"/>
              <a:t>Compliance / ABC</a:t>
            </a:r>
          </a:p>
          <a:p>
            <a:pPr marL="285750" lvl="1" indent="-285750">
              <a:buFont typeface="Arial" panose="020B0604020202020204" pitchFamily="34" charset="0"/>
              <a:buChar char="•"/>
            </a:pPr>
            <a:r>
              <a:rPr lang="en-GB" sz="1600" dirty="0"/>
              <a:t>ESG</a:t>
            </a:r>
          </a:p>
          <a:p>
            <a:pPr marL="285750" lvl="1" indent="-285750">
              <a:buFont typeface="Arial" panose="020B0604020202020204" pitchFamily="34" charset="0"/>
              <a:buChar char="•"/>
            </a:pPr>
            <a:r>
              <a:rPr lang="en-GB" sz="1600" dirty="0"/>
              <a:t>Policies / training</a:t>
            </a:r>
          </a:p>
        </p:txBody>
      </p:sp>
      <p:sp>
        <p:nvSpPr>
          <p:cNvPr id="2" name="Title 1"/>
          <p:cNvSpPr>
            <a:spLocks noGrp="1"/>
          </p:cNvSpPr>
          <p:nvPr>
            <p:ph type="title"/>
          </p:nvPr>
        </p:nvSpPr>
        <p:spPr>
          <a:xfrm>
            <a:off x="457200" y="457200"/>
            <a:ext cx="8229600" cy="1031481"/>
          </a:xfrm>
        </p:spPr>
        <p:txBody>
          <a:bodyPr>
            <a:normAutofit/>
          </a:bodyPr>
          <a:lstStyle/>
          <a:p>
            <a:r>
              <a:rPr lang="sv-SE" sz="4000" dirty="0"/>
              <a:t>Considerations</a:t>
            </a:r>
            <a:endParaRPr lang="en-GB" sz="4000" dirty="0"/>
          </a:p>
        </p:txBody>
      </p:sp>
      <p:sp>
        <p:nvSpPr>
          <p:cNvPr id="7" name="Date Placeholder 6">
            <a:extLst>
              <a:ext uri="{FF2B5EF4-FFF2-40B4-BE49-F238E27FC236}">
                <a16:creationId xmlns:a16="http://schemas.microsoft.com/office/drawing/2014/main" id="{6EB2D08F-8431-6741-9C8C-3DB9907A7C2C}"/>
              </a:ext>
            </a:extLst>
          </p:cNvPr>
          <p:cNvSpPr>
            <a:spLocks noGrp="1"/>
          </p:cNvSpPr>
          <p:nvPr>
            <p:ph type="dt" sz="half" idx="21"/>
          </p:nvPr>
        </p:nvSpPr>
        <p:spPr/>
        <p:txBody>
          <a:bodyPr/>
          <a:lstStyle/>
          <a:p>
            <a:r>
              <a:rPr lang="en-US" dirty="0"/>
              <a:t>23 September 2022</a:t>
            </a:r>
          </a:p>
        </p:txBody>
      </p:sp>
      <p:sp>
        <p:nvSpPr>
          <p:cNvPr id="14" name="Slide Number Placeholder 13">
            <a:extLst>
              <a:ext uri="{FF2B5EF4-FFF2-40B4-BE49-F238E27FC236}">
                <a16:creationId xmlns:a16="http://schemas.microsoft.com/office/drawing/2014/main" id="{82946747-C2F5-0349-B217-544BD9B16C35}"/>
              </a:ext>
            </a:extLst>
          </p:cNvPr>
          <p:cNvSpPr>
            <a:spLocks noGrp="1"/>
          </p:cNvSpPr>
          <p:nvPr>
            <p:ph type="sldNum" sz="quarter" idx="18"/>
          </p:nvPr>
        </p:nvSpPr>
        <p:spPr/>
        <p:txBody>
          <a:bodyPr/>
          <a:lstStyle/>
          <a:p>
            <a:fld id="{7870704B-CE94-48CC-AF30-84932A1262A7}" type="slidenum">
              <a:rPr lang="en-GB" smtClean="0"/>
              <a:pPr/>
              <a:t>3</a:t>
            </a:fld>
            <a:endParaRPr lang="en-GB" dirty="0"/>
          </a:p>
        </p:txBody>
      </p:sp>
      <p:sp>
        <p:nvSpPr>
          <p:cNvPr id="15" name="Content Placeholder 7">
            <a:extLst>
              <a:ext uri="{FF2B5EF4-FFF2-40B4-BE49-F238E27FC236}">
                <a16:creationId xmlns:a16="http://schemas.microsoft.com/office/drawing/2014/main" id="{F33DEE9E-9C84-4710-95BB-761F6395FA98}"/>
              </a:ext>
            </a:extLst>
          </p:cNvPr>
          <p:cNvSpPr txBox="1">
            <a:spLocks/>
          </p:cNvSpPr>
          <p:nvPr/>
        </p:nvSpPr>
        <p:spPr>
          <a:xfrm>
            <a:off x="6692588" y="2970214"/>
            <a:ext cx="1728192" cy="2560319"/>
          </a:xfrm>
          <a:prstGeom prst="rect">
            <a:avLst/>
          </a:prstGeom>
        </p:spPr>
        <p:txBody>
          <a:bodyPr vert="horz" lIns="0" tIns="0" rIns="0" bIns="0" rtlCol="0">
            <a:noAutofit/>
          </a:bodyPr>
          <a:lstStyle>
            <a:lvl1pPr marL="0" indent="0" algn="l" defTabSz="685800" rtl="0" eaLnBrk="1" latinLnBrk="0" hangingPunct="1">
              <a:lnSpc>
                <a:spcPct val="100000"/>
              </a:lnSpc>
              <a:spcBef>
                <a:spcPts val="0"/>
              </a:spcBef>
              <a:spcAft>
                <a:spcPts val="450"/>
              </a:spcAft>
              <a:buFont typeface="Arial" panose="020B0604020202020204" pitchFamily="34" charset="0"/>
              <a:buNone/>
              <a:defRPr sz="1600" b="1" kern="1200">
                <a:solidFill>
                  <a:schemeClr val="accent1"/>
                </a:solidFill>
                <a:latin typeface="+mn-lt"/>
                <a:ea typeface="+mn-ea"/>
                <a:cs typeface="+mn-cs"/>
              </a:defRPr>
            </a:lvl1pPr>
            <a:lvl2pPr marL="0" indent="0" algn="l" defTabSz="685800" rtl="0" eaLnBrk="1" latinLnBrk="0" hangingPunct="1">
              <a:lnSpc>
                <a:spcPct val="100000"/>
              </a:lnSpc>
              <a:spcBef>
                <a:spcPts val="0"/>
              </a:spcBef>
              <a:spcAft>
                <a:spcPts val="600"/>
              </a:spcAft>
              <a:buFont typeface="Arial" panose="020B0604020202020204" pitchFamily="34" charset="0"/>
              <a:buNone/>
              <a:defRPr sz="1400" kern="1200">
                <a:solidFill>
                  <a:schemeClr val="tx1"/>
                </a:solidFill>
                <a:latin typeface="+mn-lt"/>
                <a:ea typeface="+mn-ea"/>
                <a:cs typeface="+mn-cs"/>
              </a:defRPr>
            </a:lvl2pPr>
            <a:lvl3pPr marL="182880" indent="-182880" algn="l" defTabSz="6858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3pPr>
            <a:lvl4pPr marL="365760" indent="-182880" algn="l" defTabSz="6858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4pPr>
            <a:lvl5pPr marL="548640" indent="-182880" algn="l" defTabSz="6858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5pPr>
            <a:lvl6pPr marL="731520" indent="-182880" algn="l" defTabSz="6858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6pPr>
            <a:lvl7pPr marL="914400" indent="-182880" algn="l" defTabSz="6858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7pPr>
            <a:lvl8pPr marL="1097280" indent="-182880" algn="l" defTabSz="6858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8pPr>
            <a:lvl9pPr marL="1280160" indent="-182880" algn="l" defTabSz="6858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9pPr>
          </a:lstStyle>
          <a:p>
            <a:pPr lvl="1"/>
            <a:endParaRPr lang="en-GB" dirty="0"/>
          </a:p>
        </p:txBody>
      </p:sp>
      <p:sp>
        <p:nvSpPr>
          <p:cNvPr id="16" name="TextBox 15">
            <a:extLst>
              <a:ext uri="{FF2B5EF4-FFF2-40B4-BE49-F238E27FC236}">
                <a16:creationId xmlns:a16="http://schemas.microsoft.com/office/drawing/2014/main" id="{46922977-8124-4B8E-BCE9-2E5831EA20BF}"/>
              </a:ext>
            </a:extLst>
          </p:cNvPr>
          <p:cNvSpPr txBox="1"/>
          <p:nvPr/>
        </p:nvSpPr>
        <p:spPr>
          <a:xfrm>
            <a:off x="457200" y="1327467"/>
            <a:ext cx="7416824" cy="369332"/>
          </a:xfrm>
          <a:prstGeom prst="rect">
            <a:avLst/>
          </a:prstGeom>
          <a:noFill/>
        </p:spPr>
        <p:txBody>
          <a:bodyPr wrap="square" lIns="0" tIns="0" rIns="0" bIns="0" rtlCol="0">
            <a:spAutoFit/>
          </a:bodyPr>
          <a:lstStyle/>
          <a:p>
            <a:pPr marL="182880" indent="-182880" algn="ctr">
              <a:lnSpc>
                <a:spcPct val="100000"/>
              </a:lnSpc>
              <a:spcAft>
                <a:spcPts val="600"/>
              </a:spcAft>
              <a:buSzPct val="100000"/>
              <a:buFont typeface="Arial"/>
              <a:buChar char="•"/>
            </a:pPr>
            <a:r>
              <a:rPr lang="en-US" sz="2400" dirty="0"/>
              <a:t>Vendor due diligence?</a:t>
            </a:r>
            <a:endParaRPr lang="en-GB" sz="2400" dirty="0"/>
          </a:p>
        </p:txBody>
      </p:sp>
      <p:sp>
        <p:nvSpPr>
          <p:cNvPr id="18" name="Footer Placeholder 12">
            <a:extLst>
              <a:ext uri="{FF2B5EF4-FFF2-40B4-BE49-F238E27FC236}">
                <a16:creationId xmlns:a16="http://schemas.microsoft.com/office/drawing/2014/main" id="{F209A14E-4FEA-416A-920D-739AB11272D1}"/>
              </a:ext>
            </a:extLst>
          </p:cNvPr>
          <p:cNvSpPr txBox="1">
            <a:spLocks/>
          </p:cNvSpPr>
          <p:nvPr/>
        </p:nvSpPr>
        <p:spPr>
          <a:xfrm>
            <a:off x="454704" y="6332220"/>
            <a:ext cx="3981768" cy="137160"/>
          </a:xfrm>
          <a:prstGeom prst="rect">
            <a:avLst/>
          </a:prstGeom>
        </p:spPr>
        <p:txBody>
          <a:bodyPr vert="horz" lIns="0" tIns="0" rIns="0" bIns="0" rtlCol="0" anchor="b" anchorCtr="0"/>
          <a:lstStyle>
            <a:defPPr>
              <a:defRPr lang="en-US"/>
            </a:defPPr>
            <a:lvl1pPr marL="0" algn="ctr" defTabSz="914400" rtl="0" eaLnBrk="1" latinLnBrk="0" hangingPunct="1">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t>How to prepare for M&amp;A processes</a:t>
            </a:r>
          </a:p>
        </p:txBody>
      </p:sp>
    </p:spTree>
    <p:extLst>
      <p:ext uri="{BB962C8B-B14F-4D97-AF65-F5344CB8AC3E}">
        <p14:creationId xmlns:p14="http://schemas.microsoft.com/office/powerpoint/2010/main" val="32066569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031481"/>
          </a:xfrm>
        </p:spPr>
        <p:txBody>
          <a:bodyPr>
            <a:normAutofit/>
          </a:bodyPr>
          <a:lstStyle/>
          <a:p>
            <a:r>
              <a:rPr lang="sv-SE" sz="4000" dirty="0"/>
              <a:t>Results</a:t>
            </a:r>
            <a:endParaRPr lang="en-GB" sz="4000" dirty="0"/>
          </a:p>
        </p:txBody>
      </p:sp>
      <p:sp>
        <p:nvSpPr>
          <p:cNvPr id="7" name="Date Placeholder 6">
            <a:extLst>
              <a:ext uri="{FF2B5EF4-FFF2-40B4-BE49-F238E27FC236}">
                <a16:creationId xmlns:a16="http://schemas.microsoft.com/office/drawing/2014/main" id="{6EB2D08F-8431-6741-9C8C-3DB9907A7C2C}"/>
              </a:ext>
            </a:extLst>
          </p:cNvPr>
          <p:cNvSpPr>
            <a:spLocks noGrp="1"/>
          </p:cNvSpPr>
          <p:nvPr>
            <p:ph type="dt" sz="half" idx="21"/>
          </p:nvPr>
        </p:nvSpPr>
        <p:spPr/>
        <p:txBody>
          <a:bodyPr/>
          <a:lstStyle/>
          <a:p>
            <a:r>
              <a:rPr lang="en-US" dirty="0"/>
              <a:t>23 September 2022</a:t>
            </a:r>
          </a:p>
        </p:txBody>
      </p:sp>
      <p:sp>
        <p:nvSpPr>
          <p:cNvPr id="13" name="Footer Placeholder 12">
            <a:extLst>
              <a:ext uri="{FF2B5EF4-FFF2-40B4-BE49-F238E27FC236}">
                <a16:creationId xmlns:a16="http://schemas.microsoft.com/office/drawing/2014/main" id="{B75934A2-36E0-7F47-9B88-A7E3E5B113F6}"/>
              </a:ext>
            </a:extLst>
          </p:cNvPr>
          <p:cNvSpPr>
            <a:spLocks noGrp="1"/>
          </p:cNvSpPr>
          <p:nvPr>
            <p:ph type="ftr" sz="quarter" idx="22"/>
          </p:nvPr>
        </p:nvSpPr>
        <p:spPr/>
        <p:txBody>
          <a:bodyPr/>
          <a:lstStyle/>
          <a:p>
            <a:pPr algn="l"/>
            <a:r>
              <a:rPr lang="en-US" dirty="0"/>
              <a:t>How to prepare for M&amp;A processes</a:t>
            </a:r>
          </a:p>
        </p:txBody>
      </p:sp>
      <p:sp>
        <p:nvSpPr>
          <p:cNvPr id="14" name="Slide Number Placeholder 13">
            <a:extLst>
              <a:ext uri="{FF2B5EF4-FFF2-40B4-BE49-F238E27FC236}">
                <a16:creationId xmlns:a16="http://schemas.microsoft.com/office/drawing/2014/main" id="{82946747-C2F5-0349-B217-544BD9B16C35}"/>
              </a:ext>
            </a:extLst>
          </p:cNvPr>
          <p:cNvSpPr>
            <a:spLocks noGrp="1"/>
          </p:cNvSpPr>
          <p:nvPr>
            <p:ph type="sldNum" sz="quarter" idx="18"/>
          </p:nvPr>
        </p:nvSpPr>
        <p:spPr/>
        <p:txBody>
          <a:bodyPr/>
          <a:lstStyle/>
          <a:p>
            <a:fld id="{7870704B-CE94-48CC-AF30-84932A1262A7}" type="slidenum">
              <a:rPr lang="en-GB" smtClean="0"/>
              <a:pPr/>
              <a:t>4</a:t>
            </a:fld>
            <a:endParaRPr lang="en-GB" dirty="0"/>
          </a:p>
        </p:txBody>
      </p:sp>
      <p:sp>
        <p:nvSpPr>
          <p:cNvPr id="15" name="Content Placeholder 7">
            <a:extLst>
              <a:ext uri="{FF2B5EF4-FFF2-40B4-BE49-F238E27FC236}">
                <a16:creationId xmlns:a16="http://schemas.microsoft.com/office/drawing/2014/main" id="{F33DEE9E-9C84-4710-95BB-761F6395FA98}"/>
              </a:ext>
            </a:extLst>
          </p:cNvPr>
          <p:cNvSpPr txBox="1">
            <a:spLocks/>
          </p:cNvSpPr>
          <p:nvPr/>
        </p:nvSpPr>
        <p:spPr>
          <a:xfrm>
            <a:off x="6692588" y="2970214"/>
            <a:ext cx="1728192" cy="2560319"/>
          </a:xfrm>
          <a:prstGeom prst="rect">
            <a:avLst/>
          </a:prstGeom>
        </p:spPr>
        <p:txBody>
          <a:bodyPr vert="horz" lIns="0" tIns="0" rIns="0" bIns="0" rtlCol="0">
            <a:noAutofit/>
          </a:bodyPr>
          <a:lstStyle>
            <a:lvl1pPr marL="0" indent="0" algn="l" defTabSz="685800" rtl="0" eaLnBrk="1" latinLnBrk="0" hangingPunct="1">
              <a:lnSpc>
                <a:spcPct val="100000"/>
              </a:lnSpc>
              <a:spcBef>
                <a:spcPts val="0"/>
              </a:spcBef>
              <a:spcAft>
                <a:spcPts val="450"/>
              </a:spcAft>
              <a:buFont typeface="Arial" panose="020B0604020202020204" pitchFamily="34" charset="0"/>
              <a:buNone/>
              <a:defRPr sz="1600" b="1" kern="1200">
                <a:solidFill>
                  <a:schemeClr val="accent1"/>
                </a:solidFill>
                <a:latin typeface="+mn-lt"/>
                <a:ea typeface="+mn-ea"/>
                <a:cs typeface="+mn-cs"/>
              </a:defRPr>
            </a:lvl1pPr>
            <a:lvl2pPr marL="0" indent="0" algn="l" defTabSz="685800" rtl="0" eaLnBrk="1" latinLnBrk="0" hangingPunct="1">
              <a:lnSpc>
                <a:spcPct val="100000"/>
              </a:lnSpc>
              <a:spcBef>
                <a:spcPts val="0"/>
              </a:spcBef>
              <a:spcAft>
                <a:spcPts val="600"/>
              </a:spcAft>
              <a:buFont typeface="Arial" panose="020B0604020202020204" pitchFamily="34" charset="0"/>
              <a:buNone/>
              <a:defRPr sz="1400" kern="1200">
                <a:solidFill>
                  <a:schemeClr val="tx1"/>
                </a:solidFill>
                <a:latin typeface="+mn-lt"/>
                <a:ea typeface="+mn-ea"/>
                <a:cs typeface="+mn-cs"/>
              </a:defRPr>
            </a:lvl2pPr>
            <a:lvl3pPr marL="182880" indent="-182880" algn="l" defTabSz="6858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3pPr>
            <a:lvl4pPr marL="365760" indent="-182880" algn="l" defTabSz="6858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4pPr>
            <a:lvl5pPr marL="548640" indent="-182880" algn="l" defTabSz="6858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5pPr>
            <a:lvl6pPr marL="731520" indent="-182880" algn="l" defTabSz="6858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6pPr>
            <a:lvl7pPr marL="914400" indent="-182880" algn="l" defTabSz="6858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7pPr>
            <a:lvl8pPr marL="1097280" indent="-182880" algn="l" defTabSz="6858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8pPr>
            <a:lvl9pPr marL="1280160" indent="-182880" algn="l" defTabSz="6858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9pPr>
          </a:lstStyle>
          <a:p>
            <a:pPr lvl="1"/>
            <a:endParaRPr lang="en-GB" dirty="0"/>
          </a:p>
        </p:txBody>
      </p:sp>
      <p:sp>
        <p:nvSpPr>
          <p:cNvPr id="17" name="TextBox 16">
            <a:extLst>
              <a:ext uri="{FF2B5EF4-FFF2-40B4-BE49-F238E27FC236}">
                <a16:creationId xmlns:a16="http://schemas.microsoft.com/office/drawing/2014/main" id="{57AB7804-6021-4E41-9F9B-B2761ACA27D9}"/>
              </a:ext>
            </a:extLst>
          </p:cNvPr>
          <p:cNvSpPr txBox="1"/>
          <p:nvPr/>
        </p:nvSpPr>
        <p:spPr>
          <a:xfrm>
            <a:off x="782280" y="1352030"/>
            <a:ext cx="6970156" cy="4847481"/>
          </a:xfrm>
          <a:prstGeom prst="rect">
            <a:avLst/>
          </a:prstGeom>
          <a:noFill/>
        </p:spPr>
        <p:txBody>
          <a:bodyPr wrap="square" lIns="0" tIns="0" rIns="0" bIns="0" rtlCol="0">
            <a:spAutoFit/>
          </a:bodyPr>
          <a:lstStyle/>
          <a:p>
            <a:pPr marL="182880" indent="-182880">
              <a:lnSpc>
                <a:spcPct val="100000"/>
              </a:lnSpc>
              <a:spcAft>
                <a:spcPts val="600"/>
              </a:spcAft>
              <a:buSzPct val="100000"/>
              <a:buFont typeface="Arial"/>
              <a:buChar char="•"/>
            </a:pPr>
            <a:r>
              <a:rPr lang="en-US" b="1" dirty="0">
                <a:solidFill>
                  <a:schemeClr val="accent1"/>
                </a:solidFill>
              </a:rPr>
              <a:t>A well-run company (</a:t>
            </a:r>
            <a:r>
              <a:rPr lang="en-US" b="1">
                <a:solidFill>
                  <a:schemeClr val="accent1"/>
                </a:solidFill>
              </a:rPr>
              <a:t>and process) means</a:t>
            </a:r>
            <a:r>
              <a:rPr lang="en-US" b="1" dirty="0">
                <a:solidFill>
                  <a:schemeClr val="accent1"/>
                </a:solidFill>
              </a:rPr>
              <a:t>:</a:t>
            </a:r>
          </a:p>
          <a:p>
            <a:pPr marL="640080" lvl="1" indent="-182880">
              <a:spcBef>
                <a:spcPts val="1200"/>
              </a:spcBef>
              <a:spcAft>
                <a:spcPts val="600"/>
              </a:spcAft>
              <a:buSzPct val="100000"/>
              <a:buFont typeface="Arial"/>
              <a:buChar char="•"/>
            </a:pPr>
            <a:r>
              <a:rPr lang="en-US" dirty="0"/>
              <a:t>Not tied up with investigations</a:t>
            </a:r>
          </a:p>
          <a:p>
            <a:pPr marL="640080" lvl="1" indent="-182880">
              <a:spcAft>
                <a:spcPts val="600"/>
              </a:spcAft>
              <a:buSzPct val="100000"/>
              <a:buFont typeface="Arial"/>
              <a:buChar char="•"/>
            </a:pPr>
            <a:r>
              <a:rPr lang="en-US" dirty="0"/>
              <a:t>Not subject to penalties/fines</a:t>
            </a:r>
          </a:p>
          <a:p>
            <a:pPr marL="640080" lvl="1" indent="-182880">
              <a:spcAft>
                <a:spcPts val="600"/>
              </a:spcAft>
              <a:buSzPct val="100000"/>
              <a:buFont typeface="Arial"/>
              <a:buChar char="•"/>
            </a:pPr>
            <a:r>
              <a:rPr lang="en-US" dirty="0"/>
              <a:t>Better engagement with Buyer/bidder team</a:t>
            </a:r>
          </a:p>
          <a:p>
            <a:pPr marL="640080" lvl="1" indent="-182880">
              <a:spcAft>
                <a:spcPts val="600"/>
              </a:spcAft>
              <a:buSzPct val="100000"/>
              <a:buFont typeface="Arial"/>
              <a:buChar char="•"/>
            </a:pPr>
            <a:r>
              <a:rPr lang="en-US" dirty="0"/>
              <a:t>Time saved on Q&amp;A process during DD, less management time tied up</a:t>
            </a:r>
          </a:p>
          <a:p>
            <a:pPr marL="640080" lvl="1" indent="-182880">
              <a:spcAft>
                <a:spcPts val="600"/>
              </a:spcAft>
              <a:buSzPct val="100000"/>
              <a:buFont typeface="Arial"/>
              <a:buChar char="•"/>
            </a:pPr>
            <a:r>
              <a:rPr lang="en-US" dirty="0"/>
              <a:t>Quicker, smoother process</a:t>
            </a:r>
          </a:p>
          <a:p>
            <a:pPr marL="640080" lvl="1" indent="-182880">
              <a:spcAft>
                <a:spcPts val="600"/>
              </a:spcAft>
              <a:buSzPct val="100000"/>
              <a:buFont typeface="Arial"/>
              <a:buChar char="•"/>
            </a:pPr>
            <a:r>
              <a:rPr lang="en-US" dirty="0"/>
              <a:t>More profitable business</a:t>
            </a:r>
          </a:p>
          <a:p>
            <a:pPr marL="640080" lvl="1" indent="-182880">
              <a:spcAft>
                <a:spcPts val="600"/>
              </a:spcAft>
              <a:buSzPct val="100000"/>
              <a:buFont typeface="Arial"/>
              <a:buChar char="•"/>
            </a:pPr>
            <a:r>
              <a:rPr lang="en-US" dirty="0"/>
              <a:t>Buyer confidence</a:t>
            </a:r>
          </a:p>
          <a:p>
            <a:pPr>
              <a:lnSpc>
                <a:spcPct val="100000"/>
              </a:lnSpc>
              <a:spcBef>
                <a:spcPts val="1200"/>
              </a:spcBef>
              <a:spcAft>
                <a:spcPts val="600"/>
              </a:spcAft>
              <a:buSzPct val="100000"/>
            </a:pPr>
            <a:r>
              <a:rPr lang="en-US" b="1" dirty="0">
                <a:solidFill>
                  <a:schemeClr val="accent1"/>
                </a:solidFill>
              </a:rPr>
              <a:t>All leading to:</a:t>
            </a:r>
            <a:endParaRPr lang="en-US" dirty="0"/>
          </a:p>
          <a:p>
            <a:pPr marL="182880" indent="-182880">
              <a:lnSpc>
                <a:spcPct val="100000"/>
              </a:lnSpc>
              <a:spcBef>
                <a:spcPts val="1200"/>
              </a:spcBef>
              <a:spcAft>
                <a:spcPts val="600"/>
              </a:spcAft>
              <a:buSzPct val="100000"/>
              <a:buFont typeface="Arial"/>
              <a:buChar char="•"/>
            </a:pPr>
            <a:r>
              <a:rPr lang="en-US" dirty="0"/>
              <a:t>Higher price</a:t>
            </a:r>
          </a:p>
          <a:p>
            <a:pPr marL="182880" indent="-182880">
              <a:lnSpc>
                <a:spcPct val="100000"/>
              </a:lnSpc>
              <a:spcAft>
                <a:spcPts val="600"/>
              </a:spcAft>
              <a:buSzPct val="100000"/>
              <a:buFont typeface="Arial"/>
              <a:buChar char="•"/>
            </a:pPr>
            <a:r>
              <a:rPr lang="en-US" dirty="0"/>
              <a:t>Quicker execution</a:t>
            </a:r>
          </a:p>
          <a:p>
            <a:pPr marL="182880" indent="-182880">
              <a:lnSpc>
                <a:spcPct val="100000"/>
              </a:lnSpc>
              <a:spcAft>
                <a:spcPts val="600"/>
              </a:spcAft>
              <a:buSzPct val="100000"/>
              <a:buFont typeface="Arial"/>
              <a:buChar char="•"/>
            </a:pPr>
            <a:endParaRPr lang="en-GB" sz="1400" dirty="0"/>
          </a:p>
        </p:txBody>
      </p:sp>
    </p:spTree>
    <p:extLst>
      <p:ext uri="{BB962C8B-B14F-4D97-AF65-F5344CB8AC3E}">
        <p14:creationId xmlns:p14="http://schemas.microsoft.com/office/powerpoint/2010/main" val="962648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199" y="457200"/>
            <a:ext cx="3980259" cy="955576"/>
          </a:xfrm>
        </p:spPr>
        <p:txBody>
          <a:bodyPr/>
          <a:lstStyle/>
          <a:p>
            <a:r>
              <a:rPr lang="en-GB" dirty="0"/>
              <a:t>Thank you</a:t>
            </a:r>
          </a:p>
        </p:txBody>
      </p:sp>
      <p:sp>
        <p:nvSpPr>
          <p:cNvPr id="4" name="Text Placeholder 3"/>
          <p:cNvSpPr>
            <a:spLocks noGrp="1"/>
          </p:cNvSpPr>
          <p:nvPr>
            <p:ph type="body" sz="quarter" idx="10"/>
          </p:nvPr>
        </p:nvSpPr>
        <p:spPr/>
        <p:txBody>
          <a:bodyPr/>
          <a:lstStyle/>
          <a:p>
            <a:r>
              <a:rPr lang="en-GB" dirty="0"/>
              <a:t>© 2022 PwC. All rights reserved. Not for further distribution without the permission of PwC. “PwC” refers to the network of member firms of PricewaterhouseCoopers International Limited (</a:t>
            </a:r>
            <a:r>
              <a:rPr lang="en-GB" dirty="0" err="1"/>
              <a:t>PwCIL</a:t>
            </a:r>
            <a:r>
              <a:rPr lang="en-GB" dirty="0"/>
              <a:t>), or, as the context requires, individual member firms of the PwC network. Each member firm is a separate legal entity and does not act as agent of </a:t>
            </a:r>
            <a:r>
              <a:rPr lang="en-GB" dirty="0" err="1"/>
              <a:t>PwCIL</a:t>
            </a:r>
            <a:r>
              <a:rPr lang="en-GB" dirty="0"/>
              <a:t> or any other member firm. </a:t>
            </a:r>
            <a:r>
              <a:rPr lang="en-GB" dirty="0" err="1"/>
              <a:t>PwCIL</a:t>
            </a:r>
            <a:r>
              <a:rPr lang="en-GB" dirty="0"/>
              <a:t> does not provide any services to clients. </a:t>
            </a:r>
            <a:r>
              <a:rPr lang="en-GB" dirty="0" err="1"/>
              <a:t>PwCIL</a:t>
            </a:r>
            <a:r>
              <a:rPr lang="en-GB" dirty="0"/>
              <a:t> is not responsible or liable for the acts or omissions of any of its member firms nor can it control the exercise of their professional judgment or bind them in any way. No member firm is responsible or liable for the acts or omissions of any other member firm nor can it control the exercise of another member firm’s professional judgment or bind another member firm or </a:t>
            </a:r>
            <a:r>
              <a:rPr lang="en-GB" dirty="0" err="1"/>
              <a:t>PwCIL</a:t>
            </a:r>
            <a:r>
              <a:rPr lang="en-GB" dirty="0"/>
              <a:t> in any way.</a:t>
            </a:r>
          </a:p>
        </p:txBody>
      </p:sp>
      <p:pic>
        <p:nvPicPr>
          <p:cNvPr id="6" name="Picture 5">
            <a:extLst>
              <a:ext uri="{FF2B5EF4-FFF2-40B4-BE49-F238E27FC236}">
                <a16:creationId xmlns:a16="http://schemas.microsoft.com/office/drawing/2014/main" id="{69BA04EE-AD7D-4E88-B0B4-B9F9651F991A}"/>
              </a:ext>
            </a:extLst>
          </p:cNvPr>
          <p:cNvPicPr>
            <a:picLocks noChangeAspect="1"/>
          </p:cNvPicPr>
          <p:nvPr/>
        </p:nvPicPr>
        <p:blipFill>
          <a:blip r:embed="rId2"/>
          <a:stretch>
            <a:fillRect/>
          </a:stretch>
        </p:blipFill>
        <p:spPr>
          <a:xfrm>
            <a:off x="555653" y="1862842"/>
            <a:ext cx="1816976" cy="2422634"/>
          </a:xfrm>
          <a:prstGeom prst="rect">
            <a:avLst/>
          </a:prstGeom>
        </p:spPr>
      </p:pic>
      <p:sp>
        <p:nvSpPr>
          <p:cNvPr id="7" name="TextBox 6">
            <a:extLst>
              <a:ext uri="{FF2B5EF4-FFF2-40B4-BE49-F238E27FC236}">
                <a16:creationId xmlns:a16="http://schemas.microsoft.com/office/drawing/2014/main" id="{BF312C0D-2900-4CBB-8534-E414BF33630B}"/>
              </a:ext>
            </a:extLst>
          </p:cNvPr>
          <p:cNvSpPr txBox="1"/>
          <p:nvPr/>
        </p:nvSpPr>
        <p:spPr>
          <a:xfrm>
            <a:off x="2915816" y="2109867"/>
            <a:ext cx="4572000" cy="1967205"/>
          </a:xfrm>
          <a:prstGeom prst="rect">
            <a:avLst/>
          </a:prstGeom>
          <a:noFill/>
        </p:spPr>
        <p:txBody>
          <a:bodyPr wrap="square">
            <a:spAutoFit/>
          </a:bodyPr>
          <a:lstStyle/>
          <a:p>
            <a:pPr marL="342900" marR="0" lvl="0" indent="-342900" algn="l" defTabSz="914400" rtl="0" eaLnBrk="0" fontAlgn="base" latinLnBrk="0" hangingPunct="0">
              <a:lnSpc>
                <a:spcPts val="1400"/>
              </a:lnSpc>
              <a:spcBef>
                <a:spcPct val="0"/>
              </a:spcBef>
              <a:spcAft>
                <a:spcPct val="0"/>
              </a:spcAft>
              <a:buClrTx/>
              <a:buSzPct val="100000"/>
              <a:buFont typeface="Times New Roman" charset="0"/>
              <a:buNone/>
              <a:tabLst/>
            </a:pPr>
            <a:r>
              <a:rPr kumimoji="0" lang="en-GB" altLang="en-US" sz="1800" b="1" i="0" u="none" strike="noStrike" cap="none" normalizeH="0" baseline="0" dirty="0">
                <a:ln>
                  <a:noFill/>
                </a:ln>
                <a:solidFill>
                  <a:schemeClr val="bg1"/>
                </a:solidFill>
                <a:effectLst/>
                <a:latin typeface="+mj-lt"/>
                <a:ea typeface="ＭＳ Ｐゴシック" charset="-128"/>
              </a:rPr>
              <a:t>Hugh Owen</a:t>
            </a:r>
          </a:p>
          <a:p>
            <a:pPr marL="342900" marR="0" lvl="0" indent="-342900" algn="l" defTabSz="914400" rtl="0" eaLnBrk="0" fontAlgn="base" latinLnBrk="0" hangingPunct="0">
              <a:lnSpc>
                <a:spcPts val="1400"/>
              </a:lnSpc>
              <a:spcBef>
                <a:spcPct val="0"/>
              </a:spcBef>
              <a:spcAft>
                <a:spcPct val="0"/>
              </a:spcAft>
              <a:buClrTx/>
              <a:buSzPct val="100000"/>
              <a:buFont typeface="Times New Roman" charset="0"/>
              <a:buNone/>
              <a:tabLst/>
            </a:pPr>
            <a:endParaRPr kumimoji="0" lang="en-GB" altLang="en-US" sz="1800" b="1" i="0" u="none" strike="noStrike" cap="none" normalizeH="0" baseline="0" dirty="0">
              <a:ln>
                <a:noFill/>
              </a:ln>
              <a:solidFill>
                <a:schemeClr val="bg1"/>
              </a:solidFill>
              <a:effectLst/>
              <a:latin typeface="+mj-lt"/>
              <a:ea typeface="ＭＳ Ｐゴシック" charset="-128"/>
            </a:endParaRPr>
          </a:p>
          <a:p>
            <a:pPr marL="342900" marR="0" lvl="0" indent="-342900" algn="l" defTabSz="914400" rtl="0" eaLnBrk="0" fontAlgn="base" latinLnBrk="0" hangingPunct="0">
              <a:lnSpc>
                <a:spcPts val="1400"/>
              </a:lnSpc>
              <a:spcBef>
                <a:spcPct val="0"/>
              </a:spcBef>
              <a:spcAft>
                <a:spcPct val="0"/>
              </a:spcAft>
              <a:buClrTx/>
              <a:buSzPct val="100000"/>
              <a:buFont typeface="Times New Roman" charset="0"/>
              <a:buNone/>
              <a:tabLst/>
            </a:pPr>
            <a:r>
              <a:rPr kumimoji="0" lang="en-GB" altLang="en-US" sz="1800" b="1" i="0" u="none" strike="noStrike" cap="none" normalizeH="0" baseline="0" dirty="0">
                <a:ln>
                  <a:noFill/>
                </a:ln>
                <a:solidFill>
                  <a:schemeClr val="bg1"/>
                </a:solidFill>
                <a:effectLst/>
                <a:latin typeface="+mj-lt"/>
                <a:ea typeface="ＭＳ Ｐゴシック" charset="-128"/>
              </a:rPr>
              <a:t>Head of Legal, PwC Legal CEE</a:t>
            </a:r>
          </a:p>
          <a:p>
            <a:pPr marL="342900" marR="0" lvl="0" indent="-342900" algn="l" defTabSz="914400" rtl="0" eaLnBrk="0" fontAlgn="base" latinLnBrk="0" hangingPunct="0">
              <a:lnSpc>
                <a:spcPts val="1400"/>
              </a:lnSpc>
              <a:spcBef>
                <a:spcPct val="0"/>
              </a:spcBef>
              <a:spcAft>
                <a:spcPct val="0"/>
              </a:spcAft>
              <a:buClrTx/>
              <a:buSzPct val="100000"/>
              <a:buFont typeface="Times New Roman" charset="0"/>
              <a:buNone/>
              <a:tabLst/>
            </a:pPr>
            <a:endParaRPr kumimoji="0" lang="en-GB" altLang="en-US" sz="1800" b="1" i="0" u="none" strike="noStrike" cap="none" normalizeH="0" baseline="0" dirty="0">
              <a:ln>
                <a:noFill/>
              </a:ln>
              <a:solidFill>
                <a:schemeClr val="bg1"/>
              </a:solidFill>
              <a:effectLst/>
              <a:latin typeface="+mj-lt"/>
              <a:ea typeface="ＭＳ Ｐゴシック" charset="-128"/>
            </a:endParaRPr>
          </a:p>
          <a:p>
            <a:pPr marL="342900" marR="0" lvl="0" indent="-342900" algn="l" defTabSz="914400" rtl="0" eaLnBrk="0" fontAlgn="base" latinLnBrk="0" hangingPunct="0">
              <a:lnSpc>
                <a:spcPts val="1400"/>
              </a:lnSpc>
              <a:spcBef>
                <a:spcPct val="0"/>
              </a:spcBef>
              <a:spcAft>
                <a:spcPct val="0"/>
              </a:spcAft>
              <a:buClrTx/>
              <a:buSzPct val="100000"/>
              <a:buFont typeface="Times New Roman" charset="0"/>
              <a:buNone/>
              <a:tabLst/>
            </a:pPr>
            <a:r>
              <a:rPr kumimoji="0" lang="en-GB" altLang="en-US" sz="1800" b="1" i="0" u="none" strike="noStrike" cap="none" normalizeH="0" baseline="0" dirty="0">
                <a:ln>
                  <a:noFill/>
                </a:ln>
                <a:solidFill>
                  <a:schemeClr val="bg1"/>
                </a:solidFill>
                <a:effectLst/>
                <a:latin typeface="+mj-lt"/>
                <a:ea typeface="ＭＳ Ｐゴシック" charset="-128"/>
              </a:rPr>
              <a:t>Of Counsel M&amp;A</a:t>
            </a:r>
          </a:p>
          <a:p>
            <a:pPr marL="342900" marR="0" lvl="0" indent="-342900" algn="l" defTabSz="914400" rtl="0" eaLnBrk="0" fontAlgn="base" latinLnBrk="0" hangingPunct="0">
              <a:lnSpc>
                <a:spcPts val="1400"/>
              </a:lnSpc>
              <a:spcBef>
                <a:spcPct val="0"/>
              </a:spcBef>
              <a:spcAft>
                <a:spcPct val="0"/>
              </a:spcAft>
              <a:buClrTx/>
              <a:buSzPct val="100000"/>
              <a:buFont typeface="Times New Roman" charset="0"/>
              <a:buNone/>
              <a:tabLst/>
            </a:pPr>
            <a:endParaRPr kumimoji="0" lang="en-GB" altLang="en-US" sz="1800" b="0" i="0" u="none" strike="noStrike" cap="none" normalizeH="0" baseline="0" dirty="0">
              <a:ln>
                <a:noFill/>
              </a:ln>
              <a:solidFill>
                <a:schemeClr val="bg1"/>
              </a:solidFill>
              <a:effectLst/>
              <a:latin typeface="+mj-lt"/>
              <a:ea typeface="ＭＳ Ｐゴシック" charset="-128"/>
            </a:endParaRPr>
          </a:p>
          <a:p>
            <a:pPr marL="342900" marR="0" lvl="0" indent="-342900" algn="l" defTabSz="914400" rtl="0" eaLnBrk="0" fontAlgn="base" latinLnBrk="0" hangingPunct="0">
              <a:lnSpc>
                <a:spcPts val="1300"/>
              </a:lnSpc>
              <a:spcBef>
                <a:spcPts val="600"/>
              </a:spcBef>
              <a:spcAft>
                <a:spcPct val="0"/>
              </a:spcAft>
              <a:buClrTx/>
              <a:buSzPct val="100000"/>
              <a:buFontTx/>
              <a:buNone/>
              <a:tabLst/>
            </a:pPr>
            <a:r>
              <a:rPr kumimoji="0" lang="en-GB" altLang="en-US" sz="1800" b="0" i="0" u="none" strike="noStrike" cap="none" normalizeH="0" baseline="0" dirty="0">
                <a:ln>
                  <a:noFill/>
                </a:ln>
                <a:solidFill>
                  <a:schemeClr val="bg1"/>
                </a:solidFill>
                <a:effectLst/>
                <a:latin typeface="+mj-lt"/>
                <a:ea typeface="ＭＳ Ｐゴシック" charset="-128"/>
              </a:rPr>
              <a:t>Contact:</a:t>
            </a:r>
          </a:p>
          <a:p>
            <a:pPr marL="342900" marR="0" lvl="0" indent="-342900" algn="l" defTabSz="914400" rtl="0" eaLnBrk="0" fontAlgn="base" latinLnBrk="0" hangingPunct="0">
              <a:lnSpc>
                <a:spcPct val="100000"/>
              </a:lnSpc>
              <a:spcBef>
                <a:spcPct val="0"/>
              </a:spcBef>
              <a:spcAft>
                <a:spcPct val="0"/>
              </a:spcAft>
              <a:buClrTx/>
              <a:buSzPct val="100000"/>
              <a:buFontTx/>
              <a:buNone/>
              <a:tabLst/>
            </a:pPr>
            <a:r>
              <a:rPr kumimoji="0" lang="en-GB" altLang="en-US" sz="1800" b="0" i="0" u="none" strike="noStrike" cap="none" normalizeH="0" baseline="0" dirty="0">
                <a:ln>
                  <a:noFill/>
                </a:ln>
                <a:solidFill>
                  <a:schemeClr val="bg1"/>
                </a:solidFill>
                <a:effectLst/>
                <a:latin typeface="+mj-lt"/>
                <a:ea typeface="ＭＳ Ｐゴシック" charset="-128"/>
              </a:rPr>
              <a:t>Mob +421 905 932 909</a:t>
            </a:r>
          </a:p>
          <a:p>
            <a:pPr marL="342900" marR="0" lvl="0" indent="-342900" algn="l" defTabSz="914400" rtl="0" eaLnBrk="0" fontAlgn="base" latinLnBrk="0" hangingPunct="0">
              <a:lnSpc>
                <a:spcPct val="100000"/>
              </a:lnSpc>
              <a:spcBef>
                <a:spcPct val="0"/>
              </a:spcBef>
              <a:spcAft>
                <a:spcPct val="0"/>
              </a:spcAft>
              <a:buClrTx/>
              <a:buSzPct val="100000"/>
              <a:buFontTx/>
              <a:buNone/>
              <a:tabLst/>
            </a:pPr>
            <a:r>
              <a:rPr kumimoji="0" lang="en-GB" altLang="en-US" sz="1800" b="0" i="0" u="none" strike="noStrike" cap="none" normalizeH="0" baseline="0" dirty="0">
                <a:ln>
                  <a:noFill/>
                </a:ln>
                <a:solidFill>
                  <a:schemeClr val="bg1"/>
                </a:solidFill>
                <a:effectLst/>
                <a:latin typeface="+mj-lt"/>
                <a:ea typeface="ＭＳ Ｐゴシック" charset="-128"/>
              </a:rPr>
              <a:t>hugh.owen@pwc.com</a:t>
            </a:r>
          </a:p>
        </p:txBody>
      </p:sp>
    </p:spTree>
    <p:extLst>
      <p:ext uri="{BB962C8B-B14F-4D97-AF65-F5344CB8AC3E}">
        <p14:creationId xmlns:p14="http://schemas.microsoft.com/office/powerpoint/2010/main" val="362480204"/>
      </p:ext>
    </p:extLst>
  </p:cSld>
  <p:clrMapOvr>
    <a:masterClrMapping/>
  </p:clrMapOvr>
</p:sld>
</file>

<file path=ppt/theme/theme1.xml><?xml version="1.0" encoding="utf-8"?>
<a:theme xmlns:a="http://schemas.openxmlformats.org/drawingml/2006/main" name="PwC">
  <a:themeElements>
    <a:clrScheme name="PwC Colors">
      <a:dk1>
        <a:srgbClr val="000000"/>
      </a:dk1>
      <a:lt1>
        <a:srgbClr val="FFFFFF"/>
      </a:lt1>
      <a:dk2>
        <a:srgbClr val="7D7D7D"/>
      </a:dk2>
      <a:lt2>
        <a:srgbClr val="DEDEDE"/>
      </a:lt2>
      <a:accent1>
        <a:srgbClr val="D04A02"/>
      </a:accent1>
      <a:accent2>
        <a:srgbClr val="FFB600"/>
      </a:accent2>
      <a:accent3>
        <a:srgbClr val="E0301E"/>
      </a:accent3>
      <a:accent4>
        <a:srgbClr val="EB8C00"/>
      </a:accent4>
      <a:accent5>
        <a:srgbClr val="DB536A"/>
      </a:accent5>
      <a:accent6>
        <a:srgbClr val="464646"/>
      </a:accent6>
      <a:hlink>
        <a:srgbClr val="D04A02"/>
      </a:hlink>
      <a:folHlink>
        <a:srgbClr val="DB536A"/>
      </a:folHlink>
    </a:clrScheme>
    <a:fontScheme name="PwC Fonts">
      <a:majorFont>
        <a:latin typeface="Georgia"/>
        <a:ea typeface=""/>
        <a:cs typeface=""/>
      </a:majorFont>
      <a:minorFont>
        <a:latin typeface="Arial"/>
        <a:ea typeface=""/>
        <a:cs typeface=""/>
      </a:minorFont>
    </a:fontScheme>
    <a:fmtScheme name="PwC Effects">
      <a:fillStyleLst>
        <a:solidFill>
          <a:schemeClr val="phClr"/>
        </a:solidFill>
        <a:solidFill>
          <a:schemeClr val="phClr"/>
        </a:solidFill>
        <a:solidFill>
          <a:schemeClr val="phClr"/>
        </a:solidFill>
      </a:fillStyleLst>
      <a:lnStyleLst>
        <a:ln w="12700" cap="sq" cmpd="sng" algn="ctr">
          <a:solidFill>
            <a:schemeClr val="phClr"/>
          </a:solidFill>
          <a:prstDash val="solid"/>
        </a:ln>
        <a:ln w="12700" cap="sq" cmpd="sng" algn="ctr">
          <a:solidFill>
            <a:schemeClr val="phClr"/>
          </a:solidFill>
          <a:prstDash val="solid"/>
        </a:ln>
        <a:ln w="12700" cap="sq" cmpd="sng" algn="ctr">
          <a:solidFill>
            <a:schemeClr val="phClr"/>
          </a:solidFill>
          <a:prstDash val="solid"/>
        </a:ln>
      </a:lnStyleLst>
      <a:effectStyleLst>
        <a:effectStyle>
          <a:effectLst/>
        </a:effectStyle>
        <a:effectStyle>
          <a:effectLst/>
        </a:effectStyle>
        <a:effectStyle>
          <a:effectLst>
            <a:outerShdw blurRad="127000" dist="63500" dir="2700000" algn="br" rotWithShape="0">
              <a:srgbClr val="000000">
                <a:alpha val="25000"/>
              </a:srgbClr>
            </a:outerShdw>
          </a:effectLst>
        </a:effectStyle>
      </a:effectStyleLst>
      <a:bgFillStyleLst>
        <a:solidFill>
          <a:schemeClr val="phClr"/>
        </a:solidFill>
        <a:solidFill>
          <a:schemeClr val="phClr"/>
        </a:solidFill>
        <a:solidFill>
          <a:schemeClr val="phClr"/>
        </a:solidFill>
      </a:bgFillStyleLst>
    </a:fmtScheme>
  </a:themeElements>
  <a:objectDefaults>
    <a:spDef>
      <a:spPr>
        <a:ln>
          <a:noFill/>
        </a:ln>
      </a:spPr>
      <a:bodyPr/>
      <a:lstStyle>
        <a:defPPr algn="ctr">
          <a:lnSpc>
            <a:spcPct val="100000"/>
          </a:lnSpc>
          <a:defRPr sz="1400"/>
        </a:defPPr>
      </a:lstStyle>
      <a:style>
        <a:lnRef idx="0">
          <a:schemeClr val="accent1"/>
        </a:lnRef>
        <a:fillRef idx="1">
          <a:schemeClr val="accent1"/>
        </a:fillRef>
        <a:effectRef idx="0">
          <a:schemeClr val="dk1"/>
        </a:effectRef>
        <a:fontRef idx="minor">
          <a:schemeClr val="lt1"/>
        </a:fontRef>
      </a:style>
    </a:spDef>
    <a:lnDef>
      <a:spPr>
        <a:ln w="12700" cap="sq"/>
      </a:spPr>
      <a:bodyPr/>
      <a:lstStyle/>
      <a:style>
        <a:lnRef idx="1">
          <a:schemeClr val="accent1"/>
        </a:lnRef>
        <a:fillRef idx="0">
          <a:schemeClr val="accent1"/>
        </a:fillRef>
        <a:effectRef idx="0">
          <a:schemeClr val="dk1"/>
        </a:effectRef>
        <a:fontRef idx="minor">
          <a:schemeClr val="lt1"/>
        </a:fontRef>
      </a:style>
    </a:lnDef>
    <a:txDef>
      <a:spPr>
        <a:noFill/>
      </a:spPr>
      <a:bodyPr wrap="square" lIns="0" tIns="0" rIns="0" bIns="0" rtlCol="0"/>
      <a:lstStyle>
        <a:defPPr marL="182880" indent="-182880">
          <a:lnSpc>
            <a:spcPct val="100000"/>
          </a:lnSpc>
          <a:spcAft>
            <a:spcPts val="600"/>
          </a:spcAft>
          <a:buSzPct val="100000"/>
          <a:buFont typeface="Arial"/>
          <a:buChar char="•"/>
          <a:defRPr sz="1400"/>
        </a:defPPr>
      </a:lstStyle>
    </a:txDef>
  </a:objectDefaults>
  <a:extraClrSchemeLst/>
  <a:custClrLst>
    <a:custClr name="Dark Orange 2">
      <a:srgbClr val="571F01"/>
    </a:custClr>
    <a:custClr name="Dark Orange 1">
      <a:srgbClr val="933401"/>
    </a:custClr>
    <a:custClr name="Primary Orange">
      <a:srgbClr val="D04A02"/>
    </a:custClr>
    <a:custClr name="Light Orange 1">
      <a:srgbClr val="FD6412"/>
    </a:custClr>
    <a:custClr name="Light Orange 2">
      <a:srgbClr val="FEB791"/>
    </a:custClr>
    <a:custClr name="Dark Tangerine 2">
      <a:srgbClr val="714300"/>
    </a:custClr>
    <a:custClr name="Dark Tangerine 1">
      <a:srgbClr val="AE6800"/>
    </a:custClr>
    <a:custClr name="Primary Tangerine">
      <a:srgbClr val="EB8C00"/>
    </a:custClr>
    <a:custClr name="Light Tangerine 1">
      <a:srgbClr val="FFA929"/>
    </a:custClr>
    <a:custClr name="Light Tangerine 2">
      <a:srgbClr val="FFDCA9"/>
    </a:custClr>
    <a:custClr name="Dark Yellow 2">
      <a:srgbClr val="855F00"/>
    </a:custClr>
    <a:custClr name="Dark Yellow 1">
      <a:srgbClr val="C28A00"/>
    </a:custClr>
    <a:custClr name="Primary Yellow">
      <a:srgbClr val="FFB600"/>
    </a:custClr>
    <a:custClr name="Light Yellow 1">
      <a:srgbClr val="FFC83D"/>
    </a:custClr>
    <a:custClr name="Light Yellow 2">
      <a:srgbClr val="FFECBD"/>
    </a:custClr>
    <a:custClr name="Dark Rose 2">
      <a:srgbClr val="6E2A35"/>
    </a:custClr>
    <a:custClr name="Dark Rose 1">
      <a:srgbClr val="A43E50"/>
    </a:custClr>
    <a:custClr name="Primary Rose">
      <a:srgbClr val="DB536A"/>
    </a:custClr>
    <a:custClr name="Light Rose 1">
      <a:srgbClr val="E27588"/>
    </a:custClr>
    <a:custClr name="Light Rose 2">
      <a:srgbClr val="F1BAC3"/>
    </a:custClr>
    <a:custClr name="Dark Red 2">
      <a:srgbClr val="741910"/>
    </a:custClr>
    <a:custClr name="Dark Red 1">
      <a:srgbClr val="AA2417"/>
    </a:custClr>
    <a:custClr name="Primary Red">
      <a:srgbClr val="E0301E"/>
    </a:custClr>
    <a:custClr name="Light Red 1">
      <a:srgbClr val="E86153"/>
    </a:custClr>
    <a:custClr name="Light Red 2">
      <a:srgbClr val="F7C8C4"/>
    </a:custClr>
    <a:custClr name="Black">
      <a:srgbClr val="000000"/>
    </a:custClr>
    <a:custClr name="Dark Grey">
      <a:srgbClr val="2D2D2D"/>
    </a:custClr>
    <a:custClr name="Medium Grey">
      <a:srgbClr val="464646"/>
    </a:custClr>
    <a:custClr name="Grey">
      <a:srgbClr val="7D7D7D"/>
    </a:custClr>
    <a:custClr name="Light Grey">
      <a:srgbClr val="DEDEDE"/>
    </a:custClr>
    <a:custClr name="Dark Purple 2">
      <a:srgbClr val="4B06B2"/>
    </a:custClr>
    <a:custClr name="Dark Purple 1">
      <a:srgbClr val="6A1CE2"/>
    </a:custClr>
    <a:custClr name="Secondary Purple">
      <a:srgbClr val="9013FE"/>
    </a:custClr>
    <a:custClr name="Light Purple 1">
      <a:srgbClr val="B15AFE"/>
    </a:custClr>
    <a:custClr name="Light Purple 2">
      <a:srgbClr val="DEB8FF"/>
    </a:custClr>
    <a:custClr name="Dark Blue 2">
      <a:srgbClr val="003DAB"/>
    </a:custClr>
    <a:custClr name="Dark Blue 1">
      <a:srgbClr val="0060D7"/>
    </a:custClr>
    <a:custClr name="Secondary Blue">
      <a:srgbClr val="0089EB"/>
    </a:custClr>
    <a:custClr name="Light Blue 1">
      <a:srgbClr val="4DACF1"/>
    </a:custClr>
    <a:custClr name="Light Blue 2">
      <a:srgbClr val="B3DCF9"/>
    </a:custClr>
    <a:custClr name="Dark Green 2">
      <a:srgbClr val="175C2C"/>
    </a:custClr>
    <a:custClr name="Dark Green 1">
      <a:srgbClr val="2C8646"/>
    </a:custClr>
    <a:custClr name="Secondary Green">
      <a:srgbClr val="4EB523"/>
    </a:custClr>
    <a:custClr name="Light Green 1">
      <a:srgbClr val="86DB4F"/>
    </a:custClr>
    <a:custClr name="Light Green 2">
      <a:srgbClr val="C4FC9F"/>
    </a:custClr>
    <a:custClr name="Status Red">
      <a:srgbClr val="E0301E"/>
    </a:custClr>
    <a:custClr name="Status Yellow">
      <a:srgbClr val="FFB600"/>
    </a:custClr>
    <a:custClr name="Status Green">
      <a:srgbClr val="175C2C"/>
    </a:custClr>
  </a:custClrLst>
  <a:extLst>
    <a:ext uri="{05A4C25C-085E-4340-85A3-A5531E510DB2}">
      <thm15:themeFamily xmlns:thm15="http://schemas.microsoft.com/office/thememl/2012/main" name="Presentation1" id="{A2F63ED7-25BF-DC47-9E2D-ED133A865EFC}" vid="{7837E0F5-D756-0C4B-9A74-CEE83AD437C6}"/>
    </a:ext>
  </a:extLst>
</a:theme>
</file>

<file path=ppt/theme/theme2.xml><?xml version="1.0" encoding="utf-8"?>
<a:theme xmlns:a="http://schemas.openxmlformats.org/drawingml/2006/main" name="PwC">
  <a:themeElements>
    <a:clrScheme name="PwC Colors">
      <a:dk1>
        <a:srgbClr val="000000"/>
      </a:dk1>
      <a:lt1>
        <a:srgbClr val="FFFFFF"/>
      </a:lt1>
      <a:dk2>
        <a:srgbClr val="7D7D7D"/>
      </a:dk2>
      <a:lt2>
        <a:srgbClr val="DEDEDE"/>
      </a:lt2>
      <a:accent1>
        <a:srgbClr val="D04A02"/>
      </a:accent1>
      <a:accent2>
        <a:srgbClr val="FFB600"/>
      </a:accent2>
      <a:accent3>
        <a:srgbClr val="E0301E"/>
      </a:accent3>
      <a:accent4>
        <a:srgbClr val="EB8C00"/>
      </a:accent4>
      <a:accent5>
        <a:srgbClr val="DB536A"/>
      </a:accent5>
      <a:accent6>
        <a:srgbClr val="464646"/>
      </a:accent6>
      <a:hlink>
        <a:srgbClr val="D04A02"/>
      </a:hlink>
      <a:folHlink>
        <a:srgbClr val="DB536A"/>
      </a:folHlink>
    </a:clrScheme>
    <a:fontScheme name="PwC Fonts">
      <a:majorFont>
        <a:latin typeface="Georgia"/>
        <a:ea typeface=""/>
        <a:cs typeface=""/>
      </a:majorFont>
      <a:minorFont>
        <a:latin typeface="Arial"/>
        <a:ea typeface=""/>
        <a:cs typeface=""/>
      </a:minorFont>
    </a:fontScheme>
    <a:fmtScheme name="PwC Effects">
      <a:fillStyleLst>
        <a:solidFill>
          <a:schemeClr val="phClr"/>
        </a:solidFill>
        <a:solidFill>
          <a:schemeClr val="phClr"/>
        </a:solidFill>
        <a:solidFill>
          <a:schemeClr val="phClr"/>
        </a:solidFill>
      </a:fillStyleLst>
      <a:lnStyleLst>
        <a:ln w="12700" cap="sq" cmpd="sng" algn="ctr">
          <a:solidFill>
            <a:schemeClr val="phClr"/>
          </a:solidFill>
          <a:prstDash val="solid"/>
        </a:ln>
        <a:ln w="12700" cap="sq" cmpd="sng" algn="ctr">
          <a:solidFill>
            <a:schemeClr val="phClr"/>
          </a:solidFill>
          <a:prstDash val="solid"/>
        </a:ln>
        <a:ln w="12700" cap="sq" cmpd="sng" algn="ctr">
          <a:solidFill>
            <a:schemeClr val="phClr"/>
          </a:solidFill>
          <a:prstDash val="solid"/>
        </a:ln>
      </a:lnStyleLst>
      <a:effectStyleLst>
        <a:effectStyle>
          <a:effectLst/>
        </a:effectStyle>
        <a:effectStyle>
          <a:effectLst/>
        </a:effectStyle>
        <a:effectStyle>
          <a:effectLst>
            <a:outerShdw blurRad="127000" dist="63500" dir="2700000" algn="br" rotWithShape="0">
              <a:srgbClr val="000000">
                <a:alpha val="25000"/>
              </a:srgbClr>
            </a:outerShdw>
          </a:effectLst>
        </a:effectStyle>
      </a:effectStyleLst>
      <a:bgFillStyleLst>
        <a:solidFill>
          <a:schemeClr val="phClr"/>
        </a:solidFill>
        <a:solidFill>
          <a:schemeClr val="phClr"/>
        </a:solidFill>
        <a:solidFill>
          <a:schemeClr val="phClr"/>
        </a:solidFill>
      </a:bgFillStyleLst>
    </a:fmtScheme>
  </a:themeElements>
  <a:objectDefaults>
    <a:spDef>
      <a:spPr>
        <a:ln>
          <a:noFill/>
        </a:ln>
      </a:spPr>
      <a:bodyPr/>
      <a:lstStyle>
        <a:defPPr algn="ctr">
          <a:lnSpc>
            <a:spcPct val="100000"/>
          </a:lnSpc>
          <a:defRPr sz="1400"/>
        </a:defPPr>
      </a:lstStyle>
      <a:style>
        <a:lnRef idx="0">
          <a:schemeClr val="accent1"/>
        </a:lnRef>
        <a:fillRef idx="1">
          <a:schemeClr val="accent1"/>
        </a:fillRef>
        <a:effectRef idx="0">
          <a:schemeClr val="dk1"/>
        </a:effectRef>
        <a:fontRef idx="minor">
          <a:schemeClr val="lt1"/>
        </a:fontRef>
      </a:style>
    </a:spDef>
    <a:lnDef>
      <a:spPr>
        <a:ln w="12700" cap="sq"/>
      </a:spPr>
      <a:bodyPr/>
      <a:lstStyle/>
      <a:style>
        <a:lnRef idx="1">
          <a:schemeClr val="accent1"/>
        </a:lnRef>
        <a:fillRef idx="0">
          <a:schemeClr val="accent1"/>
        </a:fillRef>
        <a:effectRef idx="0">
          <a:schemeClr val="dk1"/>
        </a:effectRef>
        <a:fontRef idx="minor">
          <a:schemeClr val="lt1"/>
        </a:fontRef>
      </a:style>
    </a:lnDef>
    <a:txDef>
      <a:spPr>
        <a:noFill/>
      </a:spPr>
      <a:bodyPr wrap="square" lIns="0" tIns="0" rIns="0" bIns="0" rtlCol="0"/>
      <a:lstStyle>
        <a:defPPr marL="182880" indent="-182880">
          <a:lnSpc>
            <a:spcPct val="100000"/>
          </a:lnSpc>
          <a:spcAft>
            <a:spcPts val="600"/>
          </a:spcAft>
          <a:buSzPct val="100000"/>
          <a:buFont typeface="Arial"/>
          <a:buChar char="•"/>
          <a:defRPr sz="1400"/>
        </a:defPPr>
      </a:lstStyle>
    </a:txDef>
  </a:objectDefaults>
  <a:extraClrSchemeLst/>
  <a:custClrLst>
    <a:custClr name="Dark Orange 2">
      <a:srgbClr val="571F01"/>
    </a:custClr>
    <a:custClr name="Dark Orange 1">
      <a:srgbClr val="933401"/>
    </a:custClr>
    <a:custClr name="Primary Orange">
      <a:srgbClr val="D04A02"/>
    </a:custClr>
    <a:custClr name="Light Orange 1">
      <a:srgbClr val="FD6412"/>
    </a:custClr>
    <a:custClr name="Light Orange 2">
      <a:srgbClr val="FEB791"/>
    </a:custClr>
    <a:custClr name="Dark Tangerine 2">
      <a:srgbClr val="714300"/>
    </a:custClr>
    <a:custClr name="Dark Tangerine 1">
      <a:srgbClr val="AE6800"/>
    </a:custClr>
    <a:custClr name="Primary Tangerine">
      <a:srgbClr val="EB8C00"/>
    </a:custClr>
    <a:custClr name="Light Tangerine 1">
      <a:srgbClr val="FFA929"/>
    </a:custClr>
    <a:custClr name="Light Tangerine 2">
      <a:srgbClr val="FFDCA9"/>
    </a:custClr>
    <a:custClr name="Dark Yellow 2">
      <a:srgbClr val="855F00"/>
    </a:custClr>
    <a:custClr name="Dark Yellow 1">
      <a:srgbClr val="C28A00"/>
    </a:custClr>
    <a:custClr name="Primary Yellow">
      <a:srgbClr val="FFB600"/>
    </a:custClr>
    <a:custClr name="Light Yellow 1">
      <a:srgbClr val="FFC83D"/>
    </a:custClr>
    <a:custClr name="Light Yellow 2">
      <a:srgbClr val="FFECBD"/>
    </a:custClr>
    <a:custClr name="Dark Rose 2">
      <a:srgbClr val="6E2A35"/>
    </a:custClr>
    <a:custClr name="Dark Rose 1">
      <a:srgbClr val="A43E50"/>
    </a:custClr>
    <a:custClr name="Primary Rose">
      <a:srgbClr val="DB536A"/>
    </a:custClr>
    <a:custClr name="Light Rose 1">
      <a:srgbClr val="E27588"/>
    </a:custClr>
    <a:custClr name="Light Rose 2">
      <a:srgbClr val="F1BAC3"/>
    </a:custClr>
    <a:custClr name="Dark Red 2">
      <a:srgbClr val="741910"/>
    </a:custClr>
    <a:custClr name="Dark Red 1">
      <a:srgbClr val="AA2417"/>
    </a:custClr>
    <a:custClr name="Primary Red">
      <a:srgbClr val="E0301E"/>
    </a:custClr>
    <a:custClr name="Light Red 1">
      <a:srgbClr val="E86153"/>
    </a:custClr>
    <a:custClr name="Light Red 2">
      <a:srgbClr val="F7C8C4"/>
    </a:custClr>
    <a:custClr name="Black">
      <a:srgbClr val="000000"/>
    </a:custClr>
    <a:custClr name="Dark Grey">
      <a:srgbClr val="2D2D2D"/>
    </a:custClr>
    <a:custClr name="Medium Grey">
      <a:srgbClr val="464646"/>
    </a:custClr>
    <a:custClr name="Grey">
      <a:srgbClr val="7D7D7D"/>
    </a:custClr>
    <a:custClr name="Light Grey">
      <a:srgbClr val="DEDEDE"/>
    </a:custClr>
    <a:custClr name="Dark Purple 2">
      <a:srgbClr val="4B06B2"/>
    </a:custClr>
    <a:custClr name="Dark Purple 1">
      <a:srgbClr val="6A1CE2"/>
    </a:custClr>
    <a:custClr name="Secondary Purple">
      <a:srgbClr val="9013FE"/>
    </a:custClr>
    <a:custClr name="Light Purple 1">
      <a:srgbClr val="B15AFE"/>
    </a:custClr>
    <a:custClr name="Light Purple 2">
      <a:srgbClr val="DEB8FF"/>
    </a:custClr>
    <a:custClr name="Dark Blue 2">
      <a:srgbClr val="003DAB"/>
    </a:custClr>
    <a:custClr name="Dark Blue 1">
      <a:srgbClr val="0060D7"/>
    </a:custClr>
    <a:custClr name="Secondary Blue">
      <a:srgbClr val="0089EB"/>
    </a:custClr>
    <a:custClr name="Light Blue 1">
      <a:srgbClr val="4DACF1"/>
    </a:custClr>
    <a:custClr name="Light Blue 2">
      <a:srgbClr val="B3DCF9"/>
    </a:custClr>
    <a:custClr name="Dark Green 2">
      <a:srgbClr val="175C2C"/>
    </a:custClr>
    <a:custClr name="Dark Green 1">
      <a:srgbClr val="2C8646"/>
    </a:custClr>
    <a:custClr name="Secondary Green">
      <a:srgbClr val="4EB523"/>
    </a:custClr>
    <a:custClr name="Light Green 1">
      <a:srgbClr val="86DB4F"/>
    </a:custClr>
    <a:custClr name="Light Green 2">
      <a:srgbClr val="C4FC9F"/>
    </a:custClr>
    <a:custClr name="Status Red">
      <a:srgbClr val="E0301E"/>
    </a:custClr>
    <a:custClr name="Status Yellow">
      <a:srgbClr val="FFB600"/>
    </a:custClr>
    <a:custClr name="Status Green">
      <a:srgbClr val="175C2C"/>
    </a:custClr>
  </a:custClrLst>
</a:theme>
</file>

<file path=ppt/theme/theme3.xml><?xml version="1.0" encoding="utf-8"?>
<a:theme xmlns:a="http://schemas.openxmlformats.org/drawingml/2006/main" name="PwC">
  <a:themeElements>
    <a:clrScheme name="PwC Colors">
      <a:dk1>
        <a:srgbClr val="000000"/>
      </a:dk1>
      <a:lt1>
        <a:srgbClr val="FFFFFF"/>
      </a:lt1>
      <a:dk2>
        <a:srgbClr val="7D7D7D"/>
      </a:dk2>
      <a:lt2>
        <a:srgbClr val="DEDEDE"/>
      </a:lt2>
      <a:accent1>
        <a:srgbClr val="D04A02"/>
      </a:accent1>
      <a:accent2>
        <a:srgbClr val="FFB600"/>
      </a:accent2>
      <a:accent3>
        <a:srgbClr val="E0301E"/>
      </a:accent3>
      <a:accent4>
        <a:srgbClr val="EB8C00"/>
      </a:accent4>
      <a:accent5>
        <a:srgbClr val="DB536A"/>
      </a:accent5>
      <a:accent6>
        <a:srgbClr val="464646"/>
      </a:accent6>
      <a:hlink>
        <a:srgbClr val="D04A02"/>
      </a:hlink>
      <a:folHlink>
        <a:srgbClr val="DB536A"/>
      </a:folHlink>
    </a:clrScheme>
    <a:fontScheme name="PwC Fonts">
      <a:majorFont>
        <a:latin typeface="Georgia"/>
        <a:ea typeface=""/>
        <a:cs typeface=""/>
      </a:majorFont>
      <a:minorFont>
        <a:latin typeface="Arial"/>
        <a:ea typeface=""/>
        <a:cs typeface=""/>
      </a:minorFont>
    </a:fontScheme>
    <a:fmtScheme name="PwC Effects">
      <a:fillStyleLst>
        <a:solidFill>
          <a:schemeClr val="phClr"/>
        </a:solidFill>
        <a:solidFill>
          <a:schemeClr val="phClr"/>
        </a:solidFill>
        <a:solidFill>
          <a:schemeClr val="phClr"/>
        </a:solidFill>
      </a:fillStyleLst>
      <a:lnStyleLst>
        <a:ln w="12700" cap="sq" cmpd="sng" algn="ctr">
          <a:solidFill>
            <a:schemeClr val="phClr"/>
          </a:solidFill>
          <a:prstDash val="solid"/>
        </a:ln>
        <a:ln w="12700" cap="sq" cmpd="sng" algn="ctr">
          <a:solidFill>
            <a:schemeClr val="phClr"/>
          </a:solidFill>
          <a:prstDash val="solid"/>
        </a:ln>
        <a:ln w="12700" cap="sq" cmpd="sng" algn="ctr">
          <a:solidFill>
            <a:schemeClr val="phClr"/>
          </a:solidFill>
          <a:prstDash val="solid"/>
        </a:ln>
      </a:lnStyleLst>
      <a:effectStyleLst>
        <a:effectStyle>
          <a:effectLst/>
        </a:effectStyle>
        <a:effectStyle>
          <a:effectLst/>
        </a:effectStyle>
        <a:effectStyle>
          <a:effectLst>
            <a:outerShdw blurRad="127000" dist="63500" dir="2700000" algn="br" rotWithShape="0">
              <a:srgbClr val="000000">
                <a:alpha val="25000"/>
              </a:srgbClr>
            </a:outerShdw>
          </a:effectLst>
        </a:effectStyle>
      </a:effectStyleLst>
      <a:bgFillStyleLst>
        <a:solidFill>
          <a:schemeClr val="phClr"/>
        </a:solidFill>
        <a:solidFill>
          <a:schemeClr val="phClr"/>
        </a:solidFill>
        <a:solidFill>
          <a:schemeClr val="phClr"/>
        </a:solidFill>
      </a:bgFillStyleLst>
    </a:fmtScheme>
  </a:themeElements>
  <a:objectDefaults>
    <a:spDef>
      <a:spPr>
        <a:ln>
          <a:noFill/>
        </a:ln>
      </a:spPr>
      <a:bodyPr/>
      <a:lstStyle>
        <a:defPPr algn="ctr">
          <a:lnSpc>
            <a:spcPct val="100000"/>
          </a:lnSpc>
          <a:defRPr sz="1400"/>
        </a:defPPr>
      </a:lstStyle>
      <a:style>
        <a:lnRef idx="0">
          <a:schemeClr val="accent1"/>
        </a:lnRef>
        <a:fillRef idx="1">
          <a:schemeClr val="accent1"/>
        </a:fillRef>
        <a:effectRef idx="0">
          <a:schemeClr val="dk1"/>
        </a:effectRef>
        <a:fontRef idx="minor">
          <a:schemeClr val="lt1"/>
        </a:fontRef>
      </a:style>
    </a:spDef>
    <a:lnDef>
      <a:spPr>
        <a:ln w="12700" cap="sq"/>
      </a:spPr>
      <a:bodyPr/>
      <a:lstStyle/>
      <a:style>
        <a:lnRef idx="1">
          <a:schemeClr val="accent1"/>
        </a:lnRef>
        <a:fillRef idx="0">
          <a:schemeClr val="accent1"/>
        </a:fillRef>
        <a:effectRef idx="0">
          <a:schemeClr val="dk1"/>
        </a:effectRef>
        <a:fontRef idx="minor">
          <a:schemeClr val="lt1"/>
        </a:fontRef>
      </a:style>
    </a:lnDef>
    <a:txDef>
      <a:spPr>
        <a:noFill/>
      </a:spPr>
      <a:bodyPr wrap="square" lIns="0" tIns="0" rIns="0" bIns="0" rtlCol="0"/>
      <a:lstStyle>
        <a:defPPr marL="182880" indent="-182880">
          <a:lnSpc>
            <a:spcPct val="100000"/>
          </a:lnSpc>
          <a:spcAft>
            <a:spcPts val="600"/>
          </a:spcAft>
          <a:buSzPct val="100000"/>
          <a:buFont typeface="Arial"/>
          <a:buChar char="•"/>
          <a:defRPr sz="1400"/>
        </a:defPPr>
      </a:lstStyle>
    </a:txDef>
  </a:objectDefaults>
  <a:extraClrSchemeLst/>
  <a:custClrLst>
    <a:custClr name="Dark Orange 2">
      <a:srgbClr val="571F01"/>
    </a:custClr>
    <a:custClr name="Dark Orange 1">
      <a:srgbClr val="933401"/>
    </a:custClr>
    <a:custClr name="Primary Orange">
      <a:srgbClr val="D04A02"/>
    </a:custClr>
    <a:custClr name="Light Orange 1">
      <a:srgbClr val="FD6412"/>
    </a:custClr>
    <a:custClr name="Light Orange 2">
      <a:srgbClr val="FEB791"/>
    </a:custClr>
    <a:custClr name="Dark Tangerine 2">
      <a:srgbClr val="714300"/>
    </a:custClr>
    <a:custClr name="Dark Tangerine 1">
      <a:srgbClr val="AE6800"/>
    </a:custClr>
    <a:custClr name="Primary Tangerine">
      <a:srgbClr val="EB8C00"/>
    </a:custClr>
    <a:custClr name="Light Tangerine 1">
      <a:srgbClr val="FFA929"/>
    </a:custClr>
    <a:custClr name="Light Tangerine 2">
      <a:srgbClr val="FFDCA9"/>
    </a:custClr>
    <a:custClr name="Dark Yellow 2">
      <a:srgbClr val="855F00"/>
    </a:custClr>
    <a:custClr name="Dark Yellow 1">
      <a:srgbClr val="C28A00"/>
    </a:custClr>
    <a:custClr name="Primary Yellow">
      <a:srgbClr val="FFB600"/>
    </a:custClr>
    <a:custClr name="Light Yellow 1">
      <a:srgbClr val="FFC83D"/>
    </a:custClr>
    <a:custClr name="Light Yellow 2">
      <a:srgbClr val="FFECBD"/>
    </a:custClr>
    <a:custClr name="Dark Rose 2">
      <a:srgbClr val="6E2A35"/>
    </a:custClr>
    <a:custClr name="Dark Rose 1">
      <a:srgbClr val="A43E50"/>
    </a:custClr>
    <a:custClr name="Primary Rose">
      <a:srgbClr val="DB536A"/>
    </a:custClr>
    <a:custClr name="Light Rose 1">
      <a:srgbClr val="E27588"/>
    </a:custClr>
    <a:custClr name="Light Rose 2">
      <a:srgbClr val="F1BAC3"/>
    </a:custClr>
    <a:custClr name="Dark Red 2">
      <a:srgbClr val="741910"/>
    </a:custClr>
    <a:custClr name="Dark Red 1">
      <a:srgbClr val="AA2417"/>
    </a:custClr>
    <a:custClr name="Primary Red">
      <a:srgbClr val="E0301E"/>
    </a:custClr>
    <a:custClr name="Light Red 1">
      <a:srgbClr val="E86153"/>
    </a:custClr>
    <a:custClr name="Light Red 2">
      <a:srgbClr val="F7C8C4"/>
    </a:custClr>
    <a:custClr name="Black">
      <a:srgbClr val="000000"/>
    </a:custClr>
    <a:custClr name="Dark Grey">
      <a:srgbClr val="2D2D2D"/>
    </a:custClr>
    <a:custClr name="Medium Grey">
      <a:srgbClr val="464646"/>
    </a:custClr>
    <a:custClr name="Grey">
      <a:srgbClr val="7D7D7D"/>
    </a:custClr>
    <a:custClr name="Light Grey">
      <a:srgbClr val="DEDEDE"/>
    </a:custClr>
    <a:custClr name="Dark Purple 2">
      <a:srgbClr val="4B06B2"/>
    </a:custClr>
    <a:custClr name="Dark Purple 1">
      <a:srgbClr val="6A1CE2"/>
    </a:custClr>
    <a:custClr name="Secondary Purple">
      <a:srgbClr val="9013FE"/>
    </a:custClr>
    <a:custClr name="Light Purple 1">
      <a:srgbClr val="B15AFE"/>
    </a:custClr>
    <a:custClr name="Light Purple 2">
      <a:srgbClr val="DEB8FF"/>
    </a:custClr>
    <a:custClr name="Dark Blue 2">
      <a:srgbClr val="003DAB"/>
    </a:custClr>
    <a:custClr name="Dark Blue 1">
      <a:srgbClr val="0060D7"/>
    </a:custClr>
    <a:custClr name="Secondary Blue">
      <a:srgbClr val="0089EB"/>
    </a:custClr>
    <a:custClr name="Light Blue 1">
      <a:srgbClr val="4DACF1"/>
    </a:custClr>
    <a:custClr name="Light Blue 2">
      <a:srgbClr val="B3DCF9"/>
    </a:custClr>
    <a:custClr name="Dark Green 2">
      <a:srgbClr val="175C2C"/>
    </a:custClr>
    <a:custClr name="Dark Green 1">
      <a:srgbClr val="2C8646"/>
    </a:custClr>
    <a:custClr name="Secondary Green">
      <a:srgbClr val="4EB523"/>
    </a:custClr>
    <a:custClr name="Light Green 1">
      <a:srgbClr val="86DB4F"/>
    </a:custClr>
    <a:custClr name="Light Green 2">
      <a:srgbClr val="C4FC9F"/>
    </a:custClr>
    <a:custClr name="Status Red">
      <a:srgbClr val="E0301E"/>
    </a:custClr>
    <a:custClr name="Status Yellow">
      <a:srgbClr val="FFB600"/>
    </a:custClr>
    <a:custClr name="Status Green">
      <a:srgbClr val="175C2C"/>
    </a:custClr>
  </a:custClrLst>
</a:theme>
</file>

<file path=docProps/app.xml><?xml version="1.0" encoding="utf-8"?>
<Properties xmlns="http://schemas.openxmlformats.org/officeDocument/2006/extended-properties" xmlns:vt="http://schemas.openxmlformats.org/officeDocument/2006/docPropsVTypes">
  <Template>PwC_4x3_PowerPoint_Template_2022</Template>
  <TotalTime>1101</TotalTime>
  <Words>455</Words>
  <Application>Microsoft Office PowerPoint</Application>
  <PresentationFormat>On-screen Show (4:3)</PresentationFormat>
  <Paragraphs>77</Paragraphs>
  <Slides>5</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Georgia</vt:lpstr>
      <vt:lpstr>Times New Roman</vt:lpstr>
      <vt:lpstr>PwC</vt:lpstr>
      <vt:lpstr>How to prepare for  M&amp;A processes</vt:lpstr>
      <vt:lpstr>Considerations</vt:lpstr>
      <vt:lpstr>Considerations</vt:lpstr>
      <vt:lpstr>Results</vt:lpstr>
      <vt:lpstr>Thank you</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prepare for an M&amp;A transaction</dc:title>
  <dc:subject/>
  <dc:creator>Hugh Owen (SK)</dc:creator>
  <cp:keywords/>
  <dc:description/>
  <cp:lastModifiedBy>Karolina Karovska Bozinovska</cp:lastModifiedBy>
  <cp:revision>6</cp:revision>
  <dcterms:created xsi:type="dcterms:W3CDTF">2022-09-20T18:19:09Z</dcterms:created>
  <dcterms:modified xsi:type="dcterms:W3CDTF">2022-09-22T18:08:36Z</dcterms:modified>
  <cp:category/>
</cp:coreProperties>
</file>